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Lst>
  <p:notesMasterIdLst>
    <p:notesMasterId r:id="rId7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328" r:id="rId26"/>
    <p:sldId id="326" r:id="rId27"/>
    <p:sldId id="281" r:id="rId28"/>
    <p:sldId id="282" r:id="rId29"/>
    <p:sldId id="283" r:id="rId30"/>
    <p:sldId id="284" r:id="rId31"/>
    <p:sldId id="285" r:id="rId32"/>
    <p:sldId id="286" r:id="rId33"/>
    <p:sldId id="32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Lst>
  <p:sldSz cx="9906000" cy="6858000" type="A4"/>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144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gif>
</file>

<file path=ppt/media/image36.gif>
</file>

<file path=ppt/media/image37.gif>
</file>

<file path=ppt/media/image38.gif>
</file>

<file path=ppt/media/image39.gif>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gif>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gif>
</file>

<file path=ppt/media/image67.png>
</file>

<file path=ppt/media/image68.jp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gif>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52769"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e6fc28eba5_10_37:notes"/>
          <p:cNvSpPr txBox="1">
            <a:spLocks noGrp="1"/>
          </p:cNvSpPr>
          <p:nvPr>
            <p:ph type="body" idx="1"/>
          </p:nvPr>
        </p:nvSpPr>
        <p:spPr>
          <a:xfrm>
            <a:off x="686120" y="4343442"/>
            <a:ext cx="5485760" cy="41141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g2e6fc28eba5_10_3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e6fc28eb97_0_10: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g2e6fc28eb97_0_1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e7bb266799_0_0: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g2e7bb266799_0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e7bb266799_0_29: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g2e7bb266799_0_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e7ef87f58e_0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e7ef87f5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e6edc7aa79_0_1: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7" name="Google Shape;237;g2e6edc7aa79_0_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e7ef87f58e_0_30: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5" name="Google Shape;245;g2e7ef87f58e_0_3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e7ef87f58e_0_22: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g2e7ef87f58e_0_2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e7ef87f58e_0_38: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g2e7ef87f58e_0_3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e7ef87f58e_0_45: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9" name="Google Shape;269;g2e7ef87f58e_0_4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e7c6ce96bf_0_46: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e7c6ce96b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感謝智先同學對食譜頁的介紹，我是蔡亞倫。今天我要介紹的是食譜收藏夾的功能。</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e6fc28eba5_10_44:notes"/>
          <p:cNvSpPr txBox="1">
            <a:spLocks noGrp="1"/>
          </p:cNvSpPr>
          <p:nvPr>
            <p:ph type="body" idx="1"/>
          </p:nvPr>
        </p:nvSpPr>
        <p:spPr>
          <a:xfrm>
            <a:off x="686120" y="4343442"/>
            <a:ext cx="5485760" cy="41141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g2e6fc28eba5_10_4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e8451624e7_0_2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e8451624e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e8451624e7_11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e8451624e7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e8451624e7_11_2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2e8451624e7_1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e8451624e7_11_5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e8451624e7_1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74d4e1d6ab_0_1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74d4e1d6a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74d4e1d6ab_0_3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74d4e1d6ab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e8451624e7_11_3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e8451624e7_1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e8451624e7_11_73: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e8451624e7_1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e8451624e7_11_8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e8451624e7_11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e8451624e7_11_11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e8451624e7_11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e6fc28eba5_8_3: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g2e6fc28eba5_8_3: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4d4e1d6ab_0_5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4d4e1d6a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2e8451624e7_11_14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2e8451624e7_1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274d4e1d6ab_0_1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274d4e1d6a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e8451624e7_11_16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e8451624e7_1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感謝智先同學對食譜頁的介紹，我是蔡亞倫。今天我要介紹的是食譜收藏夾的功能。</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2e7c6ce96bf_0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2e7c6ce96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zh-TW"/>
              <a:t>這是收藏頁的基本樣式。你可以點選左邊收藏的食譜選項查看最新喜愛的食譜。你也可以點選食譜粗略查看所需要的材料和份量。</a:t>
            </a:r>
            <a:endParaRPr/>
          </a:p>
          <a:p>
            <a:pPr marL="0" lvl="0" indent="0" algn="l" rtl="0">
              <a:lnSpc>
                <a:spcPct val="115000"/>
              </a:lnSpc>
              <a:spcBef>
                <a:spcPts val="1200"/>
              </a:spcBef>
              <a:spcAft>
                <a:spcPts val="0"/>
              </a:spcAft>
              <a:buClr>
                <a:schemeClr val="dk1"/>
              </a:buClr>
              <a:buSzPts val="1100"/>
              <a:buFont typeface="Arial"/>
              <a:buNone/>
            </a:pPr>
            <a:r>
              <a:rPr lang="zh-TW"/>
              <a:t>如果你收藏錯誤或不再想收藏該食譜，也可以點選刪除食譜按鈕進行刪除。</a:t>
            </a:r>
            <a:endParaRPr/>
          </a:p>
          <a:p>
            <a:pPr marL="0" lvl="0" indent="0" algn="l" rtl="0">
              <a:lnSpc>
                <a:spcPct val="115000"/>
              </a:lnSpc>
              <a:spcBef>
                <a:spcPts val="1200"/>
              </a:spcBef>
              <a:spcAft>
                <a:spcPts val="1200"/>
              </a:spcAft>
              <a:buNone/>
            </a:pPr>
            <a:r>
              <a:rPr lang="zh-TW"/>
              <a:t>為了方便管理和整理不同種類的食譜，你還可以自製客製化的食譜收藏夾來進行分類。</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e7c6ce96bf_0_23: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e7c6ce96b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點選“新增”後，輸入收藏夾的名字便可以創建新的收藏夾，這裡也有做不能重複命名的防呆機制，防止有重複命名的收藏夾產生</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e7ad0edf57_1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e7ad0edf5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同樣地，我們也可以使用拖曳的方式</a:t>
            </a:r>
            <a:r>
              <a:rPr lang="zh-TW">
                <a:solidFill>
                  <a:schemeClr val="dk1"/>
                </a:solidFill>
                <a:latin typeface="Microsoft JhengHei"/>
                <a:ea typeface="Microsoft JhengHei"/>
                <a:cs typeface="Microsoft JhengHei"/>
                <a:sym typeface="Microsoft JhengHei"/>
              </a:rPr>
              <a:t>輕鬆整理和管理食譜，</a:t>
            </a:r>
            <a:r>
              <a:rPr lang="zh-TW"/>
              <a:t>將食譜填充到剛剛創建的客製化收藏夾中，</a:t>
            </a:r>
            <a:r>
              <a:rPr lang="zh-TW">
                <a:solidFill>
                  <a:schemeClr val="dk1"/>
                </a:solidFill>
                <a:latin typeface="Microsoft JhengHei"/>
                <a:ea typeface="Microsoft JhengHei"/>
                <a:cs typeface="Microsoft JhengHei"/>
                <a:sym typeface="Microsoft JhengHei"/>
              </a:rPr>
              <a:t>讓你更迅速地找到所需的食譜。</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e7ad0edf57_1_1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e7ad0edf57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為了方便購物所需，使用者在將食譜拖曳到採買清單時，系統會根據不同的收藏夾顯示相應的食材列表。</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e7c6ce96bf_0_1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e7c6ce96b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為了避免重複檢視不同食譜中相同的食材，系統會自動將相同食材的所需購買量進行加總。如圖所示:系統會加總兩個食譜相同食材也就是"冬瓜"的食材量的加總並做顯示</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e7ad0edf57_1_3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e7ad0edf5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在採買過程中，為了方便查看哪些食譜的食材還未備齊，我們提供了另一種顯示食譜的形式。這個功能可以讓你直觀地知道目前缺少的食材屬於哪個食譜。在食材無法準備齊全的情況下，你也可以對列表中的食譜進行刪除。</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e6fc28eba5_8_11: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2e6fc28eba5_8_1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e7c6ce96bf_0_67: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4" name="Google Shape;494;g2e7c6ce96bf_0_6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e7c6ce96bf_0_58: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2" name="Google Shape;502;g2e7c6ce96bf_0_5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2e7bb266799_4_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2e7bb266799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2e78adce5d5_1_0: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使用者的個人資訊－橫幅、頭像、名字、自介</a:t>
            </a:r>
            <a:endParaRPr/>
          </a:p>
          <a:p>
            <a:pPr marL="0" lvl="0" indent="0" algn="l" rtl="0">
              <a:spcBef>
                <a:spcPts val="0"/>
              </a:spcBef>
              <a:spcAft>
                <a:spcPts val="0"/>
              </a:spcAft>
              <a:buNone/>
            </a:pPr>
            <a:r>
              <a:rPr lang="zh-TW"/>
              <a:t>想要編輯個人資訊，到自己的頁面 點擊編輯進行修改</a:t>
            </a:r>
            <a:endParaRPr/>
          </a:p>
        </p:txBody>
      </p:sp>
      <p:sp>
        <p:nvSpPr>
          <p:cNvPr id="516" name="Google Shape;516;g2e78adce5d5_1_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e7c6ce96bf_2_12: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點擊編輯按鈕後 就會跳出彈跳視窗</a:t>
            </a:r>
            <a:endParaRPr/>
          </a:p>
          <a:p>
            <a:pPr marL="0" lvl="0" indent="0" algn="l" rtl="0">
              <a:spcBef>
                <a:spcPts val="0"/>
              </a:spcBef>
              <a:spcAft>
                <a:spcPts val="0"/>
              </a:spcAft>
              <a:buNone/>
            </a:pPr>
            <a:r>
              <a:rPr lang="zh-TW"/>
              <a:t>可以在這裡修改橫幅、頭像、名字、自介</a:t>
            </a:r>
            <a:endParaRPr/>
          </a:p>
          <a:p>
            <a:pPr marL="0" lvl="0" indent="0" algn="l" rtl="0">
              <a:spcBef>
                <a:spcPts val="0"/>
              </a:spcBef>
              <a:spcAft>
                <a:spcPts val="0"/>
              </a:spcAft>
              <a:buNone/>
            </a:pPr>
            <a:r>
              <a:rPr lang="zh-TW"/>
              <a:t>橫幅與頭像點擊按鈕開啟檔案總管進行圖片上傳</a:t>
            </a:r>
            <a:endParaRPr/>
          </a:p>
          <a:p>
            <a:pPr marL="0" lvl="0" indent="0" algn="l" rtl="0">
              <a:spcBef>
                <a:spcPts val="0"/>
              </a:spcBef>
              <a:spcAft>
                <a:spcPts val="0"/>
              </a:spcAft>
              <a:buNone/>
            </a:pPr>
            <a:r>
              <a:rPr lang="zh-TW"/>
              <a:t>上傳後的圖片可以再透過croppie.js進行裁切</a:t>
            </a:r>
            <a:endParaRPr/>
          </a:p>
          <a:p>
            <a:pPr marL="0" lvl="0" indent="0" algn="l" rtl="0">
              <a:spcBef>
                <a:spcPts val="0"/>
              </a:spcBef>
              <a:spcAft>
                <a:spcPts val="0"/>
              </a:spcAft>
              <a:buNone/>
            </a:pPr>
            <a:r>
              <a:rPr lang="zh-TW"/>
              <a:t>編輯完成後透過AJAX上傳並同步更新網頁上的資訊</a:t>
            </a:r>
            <a:endParaRPr/>
          </a:p>
        </p:txBody>
      </p:sp>
      <p:sp>
        <p:nvSpPr>
          <p:cNvPr id="526" name="Google Shape;526;g2e7c6ce96bf_2_1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e7c6ce96bf_2_42: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使用者資訊的頁籤 預設勾選食譜</a:t>
            </a:r>
            <a:endParaRPr/>
          </a:p>
          <a:p>
            <a:pPr marL="0" lvl="0" indent="0" algn="l" rtl="0">
              <a:spcBef>
                <a:spcPts val="0"/>
              </a:spcBef>
              <a:spcAft>
                <a:spcPts val="0"/>
              </a:spcAft>
              <a:buNone/>
            </a:pPr>
            <a:r>
              <a:rPr lang="zh-TW"/>
              <a:t>食譜頁籤被勾選 下方的河道會顯示 這個使用者發布的食譜</a:t>
            </a:r>
            <a:endParaRPr/>
          </a:p>
          <a:p>
            <a:pPr marL="0" lvl="0" indent="0" algn="l" rtl="0">
              <a:spcBef>
                <a:spcPts val="0"/>
              </a:spcBef>
              <a:spcAft>
                <a:spcPts val="0"/>
              </a:spcAft>
              <a:buNone/>
            </a:pPr>
            <a:r>
              <a:rPr lang="zh-TW"/>
              <a:t>食譜會顯示 預覽圖、名稱、發布日期、食譜簡介、瀏覽數與收藏數</a:t>
            </a:r>
            <a:endParaRPr/>
          </a:p>
        </p:txBody>
      </p:sp>
      <p:sp>
        <p:nvSpPr>
          <p:cNvPr id="538" name="Google Shape;538;g2e7c6ce96bf_2_4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e7c6ce96bf_2_54: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solidFill>
                  <a:schemeClr val="dk1"/>
                </a:solidFill>
              </a:rPr>
              <a:t>粉絲頁籤</a:t>
            </a:r>
            <a:r>
              <a:rPr lang="zh-TW"/>
              <a:t>勾選 會顯示使用者的粉絲</a:t>
            </a:r>
            <a:endParaRPr/>
          </a:p>
        </p:txBody>
      </p:sp>
      <p:sp>
        <p:nvSpPr>
          <p:cNvPr id="548" name="Google Shape;548;g2e7c6ce96bf_2_5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2e7c6ce96bf_2_61: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solidFill>
                  <a:schemeClr val="dk1"/>
                </a:solidFill>
              </a:rPr>
              <a:t>追蹤頁籤勾選 會顯示使用者追蹤的其他人</a:t>
            </a:r>
            <a:endParaRPr/>
          </a:p>
        </p:txBody>
      </p:sp>
      <p:sp>
        <p:nvSpPr>
          <p:cNvPr id="558" name="Google Shape;558;g2e7c6ce96bf_2_6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2e7c6ce96bf_2_68: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solidFill>
                  <a:schemeClr val="dk1"/>
                </a:solidFill>
              </a:rPr>
              <a:t>分析頁籤 會顯示 分析項目、時間、類型</a:t>
            </a:r>
            <a:endParaRPr>
              <a:solidFill>
                <a:schemeClr val="dk1"/>
              </a:solidFill>
            </a:endParaRPr>
          </a:p>
          <a:p>
            <a:pPr marL="0" lvl="0" indent="0" algn="l" rtl="0">
              <a:spcBef>
                <a:spcPts val="0"/>
              </a:spcBef>
              <a:spcAft>
                <a:spcPts val="0"/>
              </a:spcAft>
              <a:buNone/>
            </a:pPr>
            <a:r>
              <a:rPr lang="zh-TW">
                <a:solidFill>
                  <a:schemeClr val="dk1"/>
                </a:solidFill>
              </a:rPr>
              <a:t>分析項目可以選 粉絲數或食譜瀏覽數</a:t>
            </a:r>
            <a:endParaRPr>
              <a:solidFill>
                <a:schemeClr val="dk1"/>
              </a:solidFill>
            </a:endParaRPr>
          </a:p>
          <a:p>
            <a:pPr marL="0" lvl="0" indent="0" algn="l" rtl="0">
              <a:spcBef>
                <a:spcPts val="0"/>
              </a:spcBef>
              <a:spcAft>
                <a:spcPts val="0"/>
              </a:spcAft>
              <a:buNone/>
            </a:pPr>
            <a:r>
              <a:rPr lang="zh-TW">
                <a:solidFill>
                  <a:schemeClr val="dk1"/>
                </a:solidFill>
              </a:rPr>
              <a:t>選擇分析的時間 可以選兩個相同單位且不同時段的時間進行分析</a:t>
            </a:r>
            <a:endParaRPr>
              <a:solidFill>
                <a:schemeClr val="dk1"/>
              </a:solidFill>
            </a:endParaRPr>
          </a:p>
          <a:p>
            <a:pPr marL="0" lvl="0" indent="0" algn="l" rtl="0">
              <a:spcBef>
                <a:spcPts val="0"/>
              </a:spcBef>
              <a:spcAft>
                <a:spcPts val="0"/>
              </a:spcAft>
              <a:buNone/>
            </a:pPr>
            <a:r>
              <a:rPr lang="zh-TW">
                <a:solidFill>
                  <a:schemeClr val="dk1"/>
                </a:solidFill>
              </a:rPr>
              <a:t>點擊分析會透過AJAX 到指定的API 跟SERVER撈資料 </a:t>
            </a:r>
            <a:endParaRPr>
              <a:solidFill>
                <a:schemeClr val="dk1"/>
              </a:solidFill>
            </a:endParaRPr>
          </a:p>
          <a:p>
            <a:pPr marL="0" lvl="0" indent="0" algn="l" rtl="0">
              <a:spcBef>
                <a:spcPts val="0"/>
              </a:spcBef>
              <a:spcAft>
                <a:spcPts val="0"/>
              </a:spcAft>
              <a:buClr>
                <a:schemeClr val="dk1"/>
              </a:buClr>
              <a:buSzPts val="1100"/>
              <a:buFont typeface="Arial"/>
              <a:buNone/>
            </a:pPr>
            <a:r>
              <a:rPr lang="zh-TW">
                <a:solidFill>
                  <a:schemeClr val="dk1"/>
                </a:solidFill>
              </a:rPr>
              <a:t>最後將撈回來的資料進行整理後以CHART.JS呈現</a:t>
            </a:r>
            <a:endParaRPr>
              <a:solidFill>
                <a:schemeClr val="dk1"/>
              </a:solidFill>
            </a:endParaRPr>
          </a:p>
        </p:txBody>
      </p:sp>
      <p:sp>
        <p:nvSpPr>
          <p:cNvPr id="568" name="Google Shape;568;g2e7c6ce96bf_2_6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e7c6ce96bf_2_80: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分析食譜前 需要選取要分析的食譜</a:t>
            </a:r>
            <a:endParaRPr/>
          </a:p>
          <a:p>
            <a:pPr marL="0" lvl="0" indent="0" algn="l" rtl="0">
              <a:spcBef>
                <a:spcPts val="0"/>
              </a:spcBef>
              <a:spcAft>
                <a:spcPts val="0"/>
              </a:spcAft>
              <a:buNone/>
            </a:pPr>
            <a:r>
              <a:rPr lang="zh-TW"/>
              <a:t>可以選擇多個食譜進行分析</a:t>
            </a:r>
            <a:endParaRPr/>
          </a:p>
        </p:txBody>
      </p:sp>
      <p:sp>
        <p:nvSpPr>
          <p:cNvPr id="580" name="Google Shape;580;g2e7c6ce96bf_2_8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e6fc28eba5_10_49:notes"/>
          <p:cNvSpPr txBox="1">
            <a:spLocks noGrp="1"/>
          </p:cNvSpPr>
          <p:nvPr>
            <p:ph type="body" idx="1"/>
          </p:nvPr>
        </p:nvSpPr>
        <p:spPr>
          <a:xfrm>
            <a:off x="686120" y="4343442"/>
            <a:ext cx="5485760" cy="41141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g2e6fc28eba5_10_4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e7c6ce96bf_2_96: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2" name="Google Shape;592;g2e7c6ce96bf_2_96: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2e7bb266799_4_25: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4" name="Google Shape;604;g2e7bb266799_4_2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2e7bb266799_4_39: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2" name="Google Shape;612;g2e7bb266799_4_3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e7bb266799_4_32: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0" name="Google Shape;620;g2e7bb266799_4_3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2e7bb266799_4_46: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8" name="Google Shape;628;g2e7bb266799_4_46: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2e7c6ce96bf_0_7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2e7c6ce96b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e8451624e7_6_9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e8451624e7_6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2e6edc7aa79_0_14: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9" name="Google Shape;649;g2e6edc7aa79_0_1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2e7ad0edf57_0_5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2e7ad0edf57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2e8451624e7_6_7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2e8451624e7_6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e7bb266799_3_5: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2e7bb266799_3_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2e8451624e7_6_14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e8451624e7_6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2e74f287a4e_0_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2e74f287a4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e6edc7aa79_0_8: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3" name="Google Shape;713;g2e6edc7aa79_0_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2e8451624e7_6_27: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2e8451624e7_6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2e8451624e7_6_6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2e8451624e7_6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e8451624e7_6_13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e8451624e7_6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2e7ad0edf57_0_13: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e7ad0edf5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2e7ad0edf57_0_3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2e7ad0edf5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2e8451624e7_6_12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2e8451624e7_6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2e7ad0edf57_0_3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2e7ad0edf5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7bb266799_3_12: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g2e7bb266799_3_12: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2e6fc28eba5_10_80:notes"/>
          <p:cNvSpPr txBox="1">
            <a:spLocks noGrp="1"/>
          </p:cNvSpPr>
          <p:nvPr>
            <p:ph type="body" idx="1"/>
          </p:nvPr>
        </p:nvSpPr>
        <p:spPr>
          <a:xfrm>
            <a:off x="686120" y="4343442"/>
            <a:ext cx="5485760" cy="41141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87" name="Google Shape;787;g2e6fc28eba5_10_8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e7bb266799_3_18:notes"/>
          <p:cNvSpPr txBox="1">
            <a:spLocks noGrp="1"/>
          </p:cNvSpPr>
          <p:nvPr>
            <p:ph type="body" idx="1"/>
          </p:nvPr>
        </p:nvSpPr>
        <p:spPr>
          <a:xfrm>
            <a:off x="686120" y="4343442"/>
            <a:ext cx="5485800" cy="4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2e7bb266799_3_18: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e7bb266799_4_6: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e7bb266799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37688" y="992767"/>
            <a:ext cx="9230700" cy="2736900"/>
          </a:xfrm>
          <a:prstGeom prst="rect">
            <a:avLst/>
          </a:prstGeom>
        </p:spPr>
        <p:txBody>
          <a:bodyPr spcFirstLastPara="1" wrap="square" lIns="106675" tIns="106675" rIns="106675" bIns="106675" anchor="b" anchorCtr="0">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a:endParaRPr/>
          </a:p>
        </p:txBody>
      </p:sp>
      <p:sp>
        <p:nvSpPr>
          <p:cNvPr id="11" name="Google Shape;11;p2"/>
          <p:cNvSpPr txBox="1">
            <a:spLocks noGrp="1"/>
          </p:cNvSpPr>
          <p:nvPr>
            <p:ph type="subTitle" idx="1"/>
          </p:nvPr>
        </p:nvSpPr>
        <p:spPr>
          <a:xfrm>
            <a:off x="337679" y="3778833"/>
            <a:ext cx="9230700" cy="1056900"/>
          </a:xfrm>
          <a:prstGeom prst="rect">
            <a:avLst/>
          </a:prstGeom>
        </p:spPr>
        <p:txBody>
          <a:bodyPr spcFirstLastPara="1" wrap="square" lIns="106675" tIns="106675" rIns="106675" bIns="106675" anchor="t" anchorCtr="0">
            <a:normAutofit/>
          </a:bodyPr>
          <a:lstStyle>
            <a:lvl1pPr lvl="0" algn="ctr">
              <a:lnSpc>
                <a:spcPct val="100000"/>
              </a:lnSpc>
              <a:spcBef>
                <a:spcPts val="0"/>
              </a:spcBef>
              <a:spcAft>
                <a:spcPts val="0"/>
              </a:spcAft>
              <a:buSzPts val="3300"/>
              <a:buNone/>
              <a:defRPr sz="3300"/>
            </a:lvl1pPr>
            <a:lvl2pPr lvl="1" algn="ctr">
              <a:lnSpc>
                <a:spcPct val="100000"/>
              </a:lnSpc>
              <a:spcBef>
                <a:spcPts val="0"/>
              </a:spcBef>
              <a:spcAft>
                <a:spcPts val="0"/>
              </a:spcAft>
              <a:buSzPts val="3300"/>
              <a:buNone/>
              <a:defRPr sz="3300"/>
            </a:lvl2pPr>
            <a:lvl3pPr lvl="2" algn="ctr">
              <a:lnSpc>
                <a:spcPct val="100000"/>
              </a:lnSpc>
              <a:spcBef>
                <a:spcPts val="0"/>
              </a:spcBef>
              <a:spcAft>
                <a:spcPts val="0"/>
              </a:spcAft>
              <a:buSzPts val="3300"/>
              <a:buNone/>
              <a:defRPr sz="3300"/>
            </a:lvl3pPr>
            <a:lvl4pPr lvl="3" algn="ctr">
              <a:lnSpc>
                <a:spcPct val="100000"/>
              </a:lnSpc>
              <a:spcBef>
                <a:spcPts val="0"/>
              </a:spcBef>
              <a:spcAft>
                <a:spcPts val="0"/>
              </a:spcAft>
              <a:buSzPts val="3300"/>
              <a:buNone/>
              <a:defRPr sz="3300"/>
            </a:lvl4pPr>
            <a:lvl5pPr lvl="4" algn="ctr">
              <a:lnSpc>
                <a:spcPct val="100000"/>
              </a:lnSpc>
              <a:spcBef>
                <a:spcPts val="0"/>
              </a:spcBef>
              <a:spcAft>
                <a:spcPts val="0"/>
              </a:spcAft>
              <a:buSzPts val="3300"/>
              <a:buNone/>
              <a:defRPr sz="3300"/>
            </a:lvl5pPr>
            <a:lvl6pPr lvl="5" algn="ctr">
              <a:lnSpc>
                <a:spcPct val="100000"/>
              </a:lnSpc>
              <a:spcBef>
                <a:spcPts val="0"/>
              </a:spcBef>
              <a:spcAft>
                <a:spcPts val="0"/>
              </a:spcAft>
              <a:buSzPts val="3300"/>
              <a:buNone/>
              <a:defRPr sz="3300"/>
            </a:lvl6pPr>
            <a:lvl7pPr lvl="6" algn="ctr">
              <a:lnSpc>
                <a:spcPct val="100000"/>
              </a:lnSpc>
              <a:spcBef>
                <a:spcPts val="0"/>
              </a:spcBef>
              <a:spcAft>
                <a:spcPts val="0"/>
              </a:spcAft>
              <a:buSzPts val="3300"/>
              <a:buNone/>
              <a:defRPr sz="3300"/>
            </a:lvl7pPr>
            <a:lvl8pPr lvl="7" algn="ctr">
              <a:lnSpc>
                <a:spcPct val="100000"/>
              </a:lnSpc>
              <a:spcBef>
                <a:spcPts val="0"/>
              </a:spcBef>
              <a:spcAft>
                <a:spcPts val="0"/>
              </a:spcAft>
              <a:buSzPts val="3300"/>
              <a:buNone/>
              <a:defRPr sz="3300"/>
            </a:lvl8pPr>
            <a:lvl9pPr lvl="8" algn="ctr">
              <a:lnSpc>
                <a:spcPct val="100000"/>
              </a:lnSpc>
              <a:spcBef>
                <a:spcPts val="0"/>
              </a:spcBef>
              <a:spcAft>
                <a:spcPts val="0"/>
              </a:spcAft>
              <a:buSzPts val="3300"/>
              <a:buNone/>
              <a:defRPr sz="3300"/>
            </a:lvl9pPr>
          </a:lstStyle>
          <a:p>
            <a:endParaRPr/>
          </a:p>
        </p:txBody>
      </p:sp>
      <p:sp>
        <p:nvSpPr>
          <p:cNvPr id="12" name="Google Shape;12;p2"/>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37679" y="1474833"/>
            <a:ext cx="9230700" cy="2618100"/>
          </a:xfrm>
          <a:prstGeom prst="rect">
            <a:avLst/>
          </a:prstGeom>
        </p:spPr>
        <p:txBody>
          <a:bodyPr spcFirstLastPara="1" wrap="square" lIns="106675" tIns="106675" rIns="106675" bIns="106675" anchor="b" anchorCtr="0">
            <a:normAutofit/>
          </a:bodyPr>
          <a:lstStyle>
            <a:lvl1pPr lvl="0" algn="ctr">
              <a:spcBef>
                <a:spcPts val="0"/>
              </a:spcBef>
              <a:spcAft>
                <a:spcPts val="0"/>
              </a:spcAft>
              <a:buSzPts val="14000"/>
              <a:buNone/>
              <a:defRPr sz="14000"/>
            </a:lvl1pPr>
            <a:lvl2pPr lvl="1" algn="ctr">
              <a:spcBef>
                <a:spcPts val="0"/>
              </a:spcBef>
              <a:spcAft>
                <a:spcPts val="0"/>
              </a:spcAft>
              <a:buSzPts val="14000"/>
              <a:buNone/>
              <a:defRPr sz="14000"/>
            </a:lvl2pPr>
            <a:lvl3pPr lvl="2" algn="ctr">
              <a:spcBef>
                <a:spcPts val="0"/>
              </a:spcBef>
              <a:spcAft>
                <a:spcPts val="0"/>
              </a:spcAft>
              <a:buSzPts val="14000"/>
              <a:buNone/>
              <a:defRPr sz="14000"/>
            </a:lvl3pPr>
            <a:lvl4pPr lvl="3" algn="ctr">
              <a:spcBef>
                <a:spcPts val="0"/>
              </a:spcBef>
              <a:spcAft>
                <a:spcPts val="0"/>
              </a:spcAft>
              <a:buSzPts val="14000"/>
              <a:buNone/>
              <a:defRPr sz="14000"/>
            </a:lvl4pPr>
            <a:lvl5pPr lvl="4" algn="ctr">
              <a:spcBef>
                <a:spcPts val="0"/>
              </a:spcBef>
              <a:spcAft>
                <a:spcPts val="0"/>
              </a:spcAft>
              <a:buSzPts val="14000"/>
              <a:buNone/>
              <a:defRPr sz="14000"/>
            </a:lvl5pPr>
            <a:lvl6pPr lvl="5" algn="ctr">
              <a:spcBef>
                <a:spcPts val="0"/>
              </a:spcBef>
              <a:spcAft>
                <a:spcPts val="0"/>
              </a:spcAft>
              <a:buSzPts val="14000"/>
              <a:buNone/>
              <a:defRPr sz="14000"/>
            </a:lvl6pPr>
            <a:lvl7pPr lvl="6" algn="ctr">
              <a:spcBef>
                <a:spcPts val="0"/>
              </a:spcBef>
              <a:spcAft>
                <a:spcPts val="0"/>
              </a:spcAft>
              <a:buSzPts val="14000"/>
              <a:buNone/>
              <a:defRPr sz="14000"/>
            </a:lvl7pPr>
            <a:lvl8pPr lvl="7" algn="ctr">
              <a:spcBef>
                <a:spcPts val="0"/>
              </a:spcBef>
              <a:spcAft>
                <a:spcPts val="0"/>
              </a:spcAft>
              <a:buSzPts val="14000"/>
              <a:buNone/>
              <a:defRPr sz="14000"/>
            </a:lvl8pPr>
            <a:lvl9pPr lvl="8" algn="ctr">
              <a:spcBef>
                <a:spcPts val="0"/>
              </a:spcBef>
              <a:spcAft>
                <a:spcPts val="0"/>
              </a:spcAft>
              <a:buSzPts val="14000"/>
              <a:buNone/>
              <a:defRPr sz="14000"/>
            </a:lvl9pPr>
          </a:lstStyle>
          <a:p>
            <a:r>
              <a:t>xx%</a:t>
            </a:r>
          </a:p>
        </p:txBody>
      </p:sp>
      <p:sp>
        <p:nvSpPr>
          <p:cNvPr id="46" name="Google Shape;46;p11"/>
          <p:cNvSpPr txBox="1">
            <a:spLocks noGrp="1"/>
          </p:cNvSpPr>
          <p:nvPr>
            <p:ph type="body" idx="1"/>
          </p:nvPr>
        </p:nvSpPr>
        <p:spPr>
          <a:xfrm>
            <a:off x="337679" y="4202967"/>
            <a:ext cx="9230700" cy="1734300"/>
          </a:xfrm>
          <a:prstGeom prst="rect">
            <a:avLst/>
          </a:prstGeom>
        </p:spPr>
        <p:txBody>
          <a:bodyPr spcFirstLastPara="1" wrap="square" lIns="106675" tIns="106675" rIns="106675" bIns="106675" anchor="t" anchorCtr="0">
            <a:normAutofit/>
          </a:bodyPr>
          <a:lstStyle>
            <a:lvl1pPr marL="457200" lvl="0" indent="-361950" algn="ctr">
              <a:spcBef>
                <a:spcPts val="0"/>
              </a:spcBef>
              <a:spcAft>
                <a:spcPts val="0"/>
              </a:spcAft>
              <a:buSzPts val="2100"/>
              <a:buChar char="●"/>
              <a:defRPr/>
            </a:lvl1pPr>
            <a:lvl2pPr marL="914400" lvl="1" indent="-330200" algn="ctr">
              <a:spcBef>
                <a:spcPts val="0"/>
              </a:spcBef>
              <a:spcAft>
                <a:spcPts val="0"/>
              </a:spcAft>
              <a:buSzPts val="1600"/>
              <a:buChar char="○"/>
              <a:defRPr/>
            </a:lvl2pPr>
            <a:lvl3pPr marL="1371600" lvl="2" indent="-330200" algn="ctr">
              <a:spcBef>
                <a:spcPts val="0"/>
              </a:spcBef>
              <a:spcAft>
                <a:spcPts val="0"/>
              </a:spcAft>
              <a:buSzPts val="1600"/>
              <a:buChar char="■"/>
              <a:defRPr/>
            </a:lvl3pPr>
            <a:lvl4pPr marL="1828800" lvl="3" indent="-330200" algn="ctr">
              <a:spcBef>
                <a:spcPts val="0"/>
              </a:spcBef>
              <a:spcAft>
                <a:spcPts val="0"/>
              </a:spcAft>
              <a:buSzPts val="1600"/>
              <a:buChar char="●"/>
              <a:defRPr/>
            </a:lvl4pPr>
            <a:lvl5pPr marL="2286000" lvl="4" indent="-330200" algn="ctr">
              <a:spcBef>
                <a:spcPts val="0"/>
              </a:spcBef>
              <a:spcAft>
                <a:spcPts val="0"/>
              </a:spcAft>
              <a:buSzPts val="1600"/>
              <a:buChar char="○"/>
              <a:defRPr/>
            </a:lvl5pPr>
            <a:lvl6pPr marL="2743200" lvl="5" indent="-330200" algn="ctr">
              <a:spcBef>
                <a:spcPts val="0"/>
              </a:spcBef>
              <a:spcAft>
                <a:spcPts val="0"/>
              </a:spcAft>
              <a:buSzPts val="1600"/>
              <a:buChar char="■"/>
              <a:defRPr/>
            </a:lvl6pPr>
            <a:lvl7pPr marL="3200400" lvl="6" indent="-330200" algn="ctr">
              <a:spcBef>
                <a:spcPts val="0"/>
              </a:spcBef>
              <a:spcAft>
                <a:spcPts val="0"/>
              </a:spcAft>
              <a:buSzPts val="1600"/>
              <a:buChar char="●"/>
              <a:defRPr/>
            </a:lvl7pPr>
            <a:lvl8pPr marL="3657600" lvl="7" indent="-330200" algn="ctr">
              <a:spcBef>
                <a:spcPts val="0"/>
              </a:spcBef>
              <a:spcAft>
                <a:spcPts val="0"/>
              </a:spcAft>
              <a:buSzPts val="1600"/>
              <a:buChar char="○"/>
              <a:defRPr/>
            </a:lvl8pPr>
            <a:lvl9pPr marL="4114800" lvl="8" indent="-330200" algn="ctr">
              <a:spcBef>
                <a:spcPts val="0"/>
              </a:spcBef>
              <a:spcAft>
                <a:spcPts val="0"/>
              </a:spcAft>
              <a:buSzPts val="1600"/>
              <a:buChar char="■"/>
              <a:defRPr/>
            </a:lvl9pPr>
          </a:lstStyle>
          <a:p>
            <a:endParaRPr/>
          </a:p>
        </p:txBody>
      </p:sp>
      <p:sp>
        <p:nvSpPr>
          <p:cNvPr id="47" name="Google Shape;47;p11"/>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封面">
  <p:cSld name="封面">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632528" y="2708920"/>
            <a:ext cx="8641200" cy="720000"/>
          </a:xfrm>
          <a:prstGeom prst="rect">
            <a:avLst/>
          </a:prstGeom>
          <a:noFill/>
          <a:ln>
            <a:noFill/>
          </a:ln>
        </p:spPr>
        <p:txBody>
          <a:bodyPr spcFirstLastPara="1" wrap="square" lIns="92325" tIns="46150" rIns="92325" bIns="46150" anchor="ctr" anchorCtr="0">
            <a:norm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4"/>
          <p:cNvSpPr txBox="1">
            <a:spLocks noGrp="1"/>
          </p:cNvSpPr>
          <p:nvPr>
            <p:ph type="subTitle" idx="1"/>
          </p:nvPr>
        </p:nvSpPr>
        <p:spPr>
          <a:xfrm>
            <a:off x="1352617" y="3789040"/>
            <a:ext cx="7200900" cy="1080000"/>
          </a:xfrm>
          <a:prstGeom prst="rect">
            <a:avLst/>
          </a:prstGeom>
          <a:noFill/>
          <a:ln>
            <a:noFill/>
          </a:ln>
        </p:spPr>
        <p:txBody>
          <a:bodyPr spcFirstLastPara="1" wrap="square" lIns="92325" tIns="46150" rIns="92325" bIns="46150" anchor="t" anchorCtr="0">
            <a:normAutofit/>
          </a:bodyPr>
          <a:lstStyle>
            <a:lvl1pPr lvl="0" algn="ctr">
              <a:lnSpc>
                <a:spcPct val="100000"/>
              </a:lnSpc>
              <a:spcBef>
                <a:spcPts val="600"/>
              </a:spcBef>
              <a:spcAft>
                <a:spcPts val="0"/>
              </a:spcAft>
              <a:buSzPts val="2000"/>
              <a:buNone/>
              <a:defRPr sz="2000">
                <a:solidFill>
                  <a:schemeClr val="accent4"/>
                </a:solidFill>
                <a:latin typeface="Microsoft JhengHei"/>
                <a:ea typeface="Microsoft JhengHei"/>
                <a:cs typeface="Microsoft JhengHei"/>
                <a:sym typeface="Microsoft JhengHei"/>
              </a:defRPr>
            </a:lvl1pPr>
            <a:lvl2pPr lvl="1" algn="ctr">
              <a:lnSpc>
                <a:spcPct val="100000"/>
              </a:lnSpc>
              <a:spcBef>
                <a:spcPts val="600"/>
              </a:spcBef>
              <a:spcAft>
                <a:spcPts val="0"/>
              </a:spcAft>
              <a:buSzPts val="2500"/>
              <a:buNone/>
              <a:defRPr>
                <a:solidFill>
                  <a:srgbClr val="979797"/>
                </a:solidFill>
              </a:defRPr>
            </a:lvl2pPr>
            <a:lvl3pPr lvl="2" algn="ctr">
              <a:lnSpc>
                <a:spcPct val="100000"/>
              </a:lnSpc>
              <a:spcBef>
                <a:spcPts val="600"/>
              </a:spcBef>
              <a:spcAft>
                <a:spcPts val="0"/>
              </a:spcAft>
              <a:buSzPts val="2000"/>
              <a:buNone/>
              <a:defRPr>
                <a:solidFill>
                  <a:srgbClr val="979797"/>
                </a:solidFill>
              </a:defRPr>
            </a:lvl3pPr>
            <a:lvl4pPr lvl="3" algn="ctr">
              <a:lnSpc>
                <a:spcPct val="100000"/>
              </a:lnSpc>
              <a:spcBef>
                <a:spcPts val="600"/>
              </a:spcBef>
              <a:spcAft>
                <a:spcPts val="0"/>
              </a:spcAft>
              <a:buSzPts val="1900"/>
              <a:buNone/>
              <a:defRPr>
                <a:solidFill>
                  <a:srgbClr val="979797"/>
                </a:solidFill>
              </a:defRPr>
            </a:lvl4pPr>
            <a:lvl5pPr lvl="4" algn="ctr">
              <a:lnSpc>
                <a:spcPct val="100000"/>
              </a:lnSpc>
              <a:spcBef>
                <a:spcPts val="600"/>
              </a:spcBef>
              <a:spcAft>
                <a:spcPts val="0"/>
              </a:spcAft>
              <a:buSzPts val="1900"/>
              <a:buNone/>
              <a:defRPr>
                <a:solidFill>
                  <a:srgbClr val="979797"/>
                </a:solidFill>
              </a:defRPr>
            </a:lvl5pPr>
            <a:lvl6pPr lvl="5" algn="ctr">
              <a:spcBef>
                <a:spcPts val="600"/>
              </a:spcBef>
              <a:spcAft>
                <a:spcPts val="0"/>
              </a:spcAft>
              <a:buClr>
                <a:srgbClr val="979797"/>
              </a:buClr>
              <a:buSzPts val="2000"/>
              <a:buNone/>
              <a:defRPr>
                <a:solidFill>
                  <a:srgbClr val="979797"/>
                </a:solidFill>
              </a:defRPr>
            </a:lvl6pPr>
            <a:lvl7pPr lvl="6" algn="ctr">
              <a:spcBef>
                <a:spcPts val="400"/>
              </a:spcBef>
              <a:spcAft>
                <a:spcPts val="0"/>
              </a:spcAft>
              <a:buClr>
                <a:srgbClr val="979797"/>
              </a:buClr>
              <a:buSzPts val="2000"/>
              <a:buNone/>
              <a:defRPr>
                <a:solidFill>
                  <a:srgbClr val="979797"/>
                </a:solidFill>
              </a:defRPr>
            </a:lvl7pPr>
            <a:lvl8pPr lvl="7" algn="ctr">
              <a:spcBef>
                <a:spcPts val="400"/>
              </a:spcBef>
              <a:spcAft>
                <a:spcPts val="0"/>
              </a:spcAft>
              <a:buClr>
                <a:srgbClr val="979797"/>
              </a:buClr>
              <a:buSzPts val="2000"/>
              <a:buNone/>
              <a:defRPr>
                <a:solidFill>
                  <a:srgbClr val="979797"/>
                </a:solidFill>
              </a:defRPr>
            </a:lvl8pPr>
            <a:lvl9pPr lvl="8" algn="ctr">
              <a:spcBef>
                <a:spcPts val="400"/>
              </a:spcBef>
              <a:spcAft>
                <a:spcPts val="0"/>
              </a:spcAft>
              <a:buClr>
                <a:srgbClr val="979797"/>
              </a:buClr>
              <a:buSzPts val="2000"/>
              <a:buNone/>
              <a:defRPr>
                <a:solidFill>
                  <a:srgbClr val="979797"/>
                </a:solidFill>
              </a:defRPr>
            </a:lvl9pPr>
          </a:lstStyle>
          <a:p>
            <a:endParaRPr/>
          </a:p>
        </p:txBody>
      </p:sp>
      <p:sp>
        <p:nvSpPr>
          <p:cNvPr id="57" name="Google Shape;57;p14"/>
          <p:cNvSpPr txBox="1">
            <a:spLocks noGrp="1"/>
          </p:cNvSpPr>
          <p:nvPr>
            <p:ph type="dt" idx="10"/>
          </p:nvPr>
        </p:nvSpPr>
        <p:spPr>
          <a:xfrm>
            <a:off x="6636521" y="6685988"/>
            <a:ext cx="5451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標題及物件">
  <p:cSld name="標題及物件">
    <p:spTree>
      <p:nvGrpSpPr>
        <p:cNvPr id="1" name="Shape 58"/>
        <p:cNvGrpSpPr/>
        <p:nvPr/>
      </p:nvGrpSpPr>
      <p:grpSpPr>
        <a:xfrm>
          <a:off x="0" y="0"/>
          <a:ext cx="0" cy="0"/>
          <a:chOff x="0" y="0"/>
          <a:chExt cx="0" cy="0"/>
        </a:xfrm>
      </p:grpSpPr>
      <p:sp>
        <p:nvSpPr>
          <p:cNvPr id="59" name="Google Shape;59;p15"/>
          <p:cNvSpPr txBox="1">
            <a:spLocks noGrp="1"/>
          </p:cNvSpPr>
          <p:nvPr>
            <p:ph type="body" idx="1"/>
          </p:nvPr>
        </p:nvSpPr>
        <p:spPr>
          <a:xfrm>
            <a:off x="632534" y="1088733"/>
            <a:ext cx="4320600" cy="5148300"/>
          </a:xfrm>
          <a:prstGeom prst="rect">
            <a:avLst/>
          </a:prstGeom>
          <a:noFill/>
          <a:ln>
            <a:noFill/>
          </a:ln>
        </p:spPr>
        <p:txBody>
          <a:bodyPr spcFirstLastPara="1" wrap="square" lIns="92325" tIns="46150" rIns="92325" bIns="46150" anchor="t" anchorCtr="0">
            <a:normAutofit/>
          </a:bodyPr>
          <a:lstStyle>
            <a:lvl1pPr marL="457200" lvl="0" indent="-406400">
              <a:spcBef>
                <a:spcPts val="0"/>
              </a:spcBef>
              <a:spcAft>
                <a:spcPts val="0"/>
              </a:spcAft>
              <a:buSzPts val="2800"/>
              <a:buChar char="●"/>
              <a:defRPr b="1">
                <a:solidFill>
                  <a:srgbClr val="FFFFFF"/>
                </a:solidFill>
              </a:defRPr>
            </a:lvl1pPr>
            <a:lvl2pPr marL="914400" lvl="1" indent="-387350" algn="l">
              <a:lnSpc>
                <a:spcPct val="100000"/>
              </a:lnSpc>
              <a:spcBef>
                <a:spcPts val="600"/>
              </a:spcBef>
              <a:spcAft>
                <a:spcPts val="0"/>
              </a:spcAft>
              <a:buSzPts val="2500"/>
              <a:buChar char="◆"/>
              <a:defRPr>
                <a:solidFill>
                  <a:srgbClr val="FFFFFF"/>
                </a:solidFill>
              </a:defRPr>
            </a:lvl2pPr>
            <a:lvl3pPr marL="1371600" lvl="2" indent="-355600" algn="l">
              <a:lnSpc>
                <a:spcPct val="100000"/>
              </a:lnSpc>
              <a:spcBef>
                <a:spcPts val="600"/>
              </a:spcBef>
              <a:spcAft>
                <a:spcPts val="0"/>
              </a:spcAft>
              <a:buSzPts val="2000"/>
              <a:buChar char="🞐"/>
              <a:defRPr>
                <a:solidFill>
                  <a:srgbClr val="FFFFFF"/>
                </a:solidFill>
              </a:defRPr>
            </a:lvl3pPr>
            <a:lvl4pPr marL="1828800" lvl="3" indent="-349250" algn="l">
              <a:lnSpc>
                <a:spcPct val="100000"/>
              </a:lnSpc>
              <a:spcBef>
                <a:spcPts val="600"/>
              </a:spcBef>
              <a:spcAft>
                <a:spcPts val="0"/>
              </a:spcAft>
              <a:buSzPts val="1900"/>
              <a:buChar char="■"/>
              <a:defRPr>
                <a:solidFill>
                  <a:srgbClr val="FFFFFF"/>
                </a:solidFill>
              </a:defRPr>
            </a:lvl4pPr>
            <a:lvl5pPr marL="2286000" lvl="4" indent="-349250" algn="l">
              <a:lnSpc>
                <a:spcPct val="100000"/>
              </a:lnSpc>
              <a:spcBef>
                <a:spcPts val="600"/>
              </a:spcBef>
              <a:spcAft>
                <a:spcPts val="0"/>
              </a:spcAft>
              <a:buSzPts val="1900"/>
              <a:buChar char="»"/>
              <a:defRPr>
                <a:solidFill>
                  <a:srgbClr val="FFFFFF"/>
                </a:solidFill>
              </a:defRPr>
            </a:lvl5pPr>
            <a:lvl6pPr marL="2743200" lvl="5" indent="-349250" algn="l">
              <a:spcBef>
                <a:spcPts val="600"/>
              </a:spcBef>
              <a:spcAft>
                <a:spcPts val="0"/>
              </a:spcAft>
              <a:buClr>
                <a:schemeClr val="dk1"/>
              </a:buClr>
              <a:buSzPts val="1900"/>
              <a:buChar char="•"/>
              <a:defRPr/>
            </a:lvl6pPr>
            <a:lvl7pPr marL="3200400" lvl="6" indent="-349250" algn="l">
              <a:spcBef>
                <a:spcPts val="400"/>
              </a:spcBef>
              <a:spcAft>
                <a:spcPts val="0"/>
              </a:spcAft>
              <a:buClr>
                <a:schemeClr val="dk1"/>
              </a:buClr>
              <a:buSzPts val="1900"/>
              <a:buChar char="•"/>
              <a:defRPr/>
            </a:lvl7pPr>
            <a:lvl8pPr marL="3657600" lvl="7" indent="-349250" algn="l">
              <a:spcBef>
                <a:spcPts val="400"/>
              </a:spcBef>
              <a:spcAft>
                <a:spcPts val="0"/>
              </a:spcAft>
              <a:buClr>
                <a:schemeClr val="dk1"/>
              </a:buClr>
              <a:buSzPts val="1900"/>
              <a:buChar char="•"/>
              <a:defRPr/>
            </a:lvl8pPr>
            <a:lvl9pPr marL="4114800" lvl="8" indent="-349250" algn="l">
              <a:spcBef>
                <a:spcPts val="400"/>
              </a:spcBef>
              <a:spcAft>
                <a:spcPts val="0"/>
              </a:spcAft>
              <a:buClr>
                <a:schemeClr val="dk1"/>
              </a:buClr>
              <a:buSzPts val="1900"/>
              <a:buChar char="•"/>
              <a:defRPr/>
            </a:lvl9pPr>
          </a:lstStyle>
          <a:p>
            <a:endParaRPr/>
          </a:p>
        </p:txBody>
      </p:sp>
      <p:sp>
        <p:nvSpPr>
          <p:cNvPr id="60" name="Google Shape;60;p15"/>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標題及物件">
  <p:cSld name="1_標題及物件">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632528" y="73536"/>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txBox="1">
            <a:spLocks noGrp="1"/>
          </p:cNvSpPr>
          <p:nvPr>
            <p:ph type="body" idx="1"/>
          </p:nvPr>
        </p:nvSpPr>
        <p:spPr>
          <a:xfrm>
            <a:off x="632528" y="1088740"/>
            <a:ext cx="8641200" cy="5148300"/>
          </a:xfrm>
          <a:prstGeom prst="rect">
            <a:avLst/>
          </a:prstGeom>
          <a:noFill/>
          <a:ln>
            <a:noFill/>
          </a:ln>
        </p:spPr>
        <p:txBody>
          <a:bodyPr spcFirstLastPara="1" wrap="square" lIns="92325" tIns="46150" rIns="92325" bIns="46150" anchor="t" anchorCtr="0">
            <a:normAutofit/>
          </a:bodyPr>
          <a:lstStyle>
            <a:lvl1pPr marL="457200" lvl="0" indent="-406400" algn="l">
              <a:lnSpc>
                <a:spcPct val="100000"/>
              </a:lnSpc>
              <a:spcBef>
                <a:spcPts val="600"/>
              </a:spcBef>
              <a:spcAft>
                <a:spcPts val="0"/>
              </a:spcAft>
              <a:buSzPts val="2800"/>
              <a:buChar char="●"/>
              <a:defRPr b="1">
                <a:solidFill>
                  <a:srgbClr val="FFFFFF"/>
                </a:solidFill>
              </a:defRPr>
            </a:lvl1pPr>
            <a:lvl2pPr marL="914400" lvl="1" indent="-387350" algn="l">
              <a:lnSpc>
                <a:spcPct val="100000"/>
              </a:lnSpc>
              <a:spcBef>
                <a:spcPts val="600"/>
              </a:spcBef>
              <a:spcAft>
                <a:spcPts val="0"/>
              </a:spcAft>
              <a:buSzPts val="2500"/>
              <a:buChar char="◆"/>
              <a:defRPr>
                <a:solidFill>
                  <a:srgbClr val="FFFFFF"/>
                </a:solidFill>
              </a:defRPr>
            </a:lvl2pPr>
            <a:lvl3pPr marL="1371600" lvl="2" indent="-355600" algn="l">
              <a:lnSpc>
                <a:spcPct val="100000"/>
              </a:lnSpc>
              <a:spcBef>
                <a:spcPts val="600"/>
              </a:spcBef>
              <a:spcAft>
                <a:spcPts val="0"/>
              </a:spcAft>
              <a:buSzPts val="2000"/>
              <a:buChar char="🞐"/>
              <a:defRPr>
                <a:solidFill>
                  <a:srgbClr val="FFFFFF"/>
                </a:solidFill>
              </a:defRPr>
            </a:lvl3pPr>
            <a:lvl4pPr marL="1828800" lvl="3" indent="-349250" algn="l">
              <a:lnSpc>
                <a:spcPct val="100000"/>
              </a:lnSpc>
              <a:spcBef>
                <a:spcPts val="600"/>
              </a:spcBef>
              <a:spcAft>
                <a:spcPts val="0"/>
              </a:spcAft>
              <a:buSzPts val="1900"/>
              <a:buChar char="■"/>
              <a:defRPr>
                <a:solidFill>
                  <a:srgbClr val="FFFFFF"/>
                </a:solidFill>
              </a:defRPr>
            </a:lvl4pPr>
            <a:lvl5pPr marL="2286000" lvl="4" indent="-349250" algn="l">
              <a:lnSpc>
                <a:spcPct val="100000"/>
              </a:lnSpc>
              <a:spcBef>
                <a:spcPts val="600"/>
              </a:spcBef>
              <a:spcAft>
                <a:spcPts val="0"/>
              </a:spcAft>
              <a:buSzPts val="1900"/>
              <a:buChar char="»"/>
              <a:defRPr>
                <a:solidFill>
                  <a:srgbClr val="FFFFFF"/>
                </a:solidFill>
              </a:defRPr>
            </a:lvl5pPr>
            <a:lvl6pPr marL="2743200" lvl="5" indent="-349250" algn="l">
              <a:spcBef>
                <a:spcPts val="600"/>
              </a:spcBef>
              <a:spcAft>
                <a:spcPts val="0"/>
              </a:spcAft>
              <a:buClr>
                <a:schemeClr val="dk1"/>
              </a:buClr>
              <a:buSzPts val="1900"/>
              <a:buChar char="•"/>
              <a:defRPr/>
            </a:lvl6pPr>
            <a:lvl7pPr marL="3200400" lvl="6" indent="-349250" algn="l">
              <a:spcBef>
                <a:spcPts val="400"/>
              </a:spcBef>
              <a:spcAft>
                <a:spcPts val="0"/>
              </a:spcAft>
              <a:buClr>
                <a:schemeClr val="dk1"/>
              </a:buClr>
              <a:buSzPts val="1900"/>
              <a:buChar char="•"/>
              <a:defRPr/>
            </a:lvl7pPr>
            <a:lvl8pPr marL="3657600" lvl="7" indent="-349250" algn="l">
              <a:spcBef>
                <a:spcPts val="400"/>
              </a:spcBef>
              <a:spcAft>
                <a:spcPts val="0"/>
              </a:spcAft>
              <a:buClr>
                <a:schemeClr val="dk1"/>
              </a:buClr>
              <a:buSzPts val="1900"/>
              <a:buChar char="•"/>
              <a:defRPr/>
            </a:lvl8pPr>
            <a:lvl9pPr marL="4114800" lvl="8" indent="-349250" algn="l">
              <a:spcBef>
                <a:spcPts val="400"/>
              </a:spcBef>
              <a:spcAft>
                <a:spcPts val="0"/>
              </a:spcAft>
              <a:buClr>
                <a:schemeClr val="dk1"/>
              </a:buClr>
              <a:buSzPts val="1900"/>
              <a:buChar char="•"/>
              <a:defRPr/>
            </a:lvl9pPr>
          </a:lstStyle>
          <a:p>
            <a:endParaRPr/>
          </a:p>
        </p:txBody>
      </p:sp>
      <p:sp>
        <p:nvSpPr>
          <p:cNvPr id="64" name="Google Shape;64;p16"/>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只有標題">
  <p:cSld name="1_只有標題">
    <p:spTree>
      <p:nvGrpSpPr>
        <p:cNvPr id="1" name="Shape 65"/>
        <p:cNvGrpSpPr/>
        <p:nvPr/>
      </p:nvGrpSpPr>
      <p:grpSpPr>
        <a:xfrm>
          <a:off x="0" y="0"/>
          <a:ext cx="0" cy="0"/>
          <a:chOff x="0" y="0"/>
          <a:chExt cx="0" cy="0"/>
        </a:xfrm>
      </p:grpSpPr>
      <p:sp>
        <p:nvSpPr>
          <p:cNvPr id="66" name="Google Shape;66;p17"/>
          <p:cNvSpPr txBox="1">
            <a:spLocks noGrp="1"/>
          </p:cNvSpPr>
          <p:nvPr>
            <p:ph type="body" idx="1"/>
          </p:nvPr>
        </p:nvSpPr>
        <p:spPr>
          <a:xfrm>
            <a:off x="632528" y="1125091"/>
            <a:ext cx="4112100" cy="5040000"/>
          </a:xfrm>
          <a:prstGeom prst="rect">
            <a:avLst/>
          </a:prstGeom>
          <a:noFill/>
          <a:ln>
            <a:noFill/>
          </a:ln>
        </p:spPr>
        <p:txBody>
          <a:bodyPr spcFirstLastPara="1" wrap="square" lIns="92325" tIns="46150" rIns="92325" bIns="46150" anchor="t" anchorCtr="0">
            <a:normAutofit/>
          </a:bodyPr>
          <a:lstStyle>
            <a:lvl1pPr marL="457200" lvl="0" indent="-406400" algn="l">
              <a:lnSpc>
                <a:spcPct val="100000"/>
              </a:lnSpc>
              <a:spcBef>
                <a:spcPts val="600"/>
              </a:spcBef>
              <a:spcAft>
                <a:spcPts val="0"/>
              </a:spcAft>
              <a:buSzPts val="2800"/>
              <a:buChar char="●"/>
              <a:defRPr>
                <a:solidFill>
                  <a:srgbClr val="FFFFFF"/>
                </a:solidFill>
              </a:defRPr>
            </a:lvl1pPr>
            <a:lvl2pPr marL="914400" lvl="1" indent="-387350" algn="l">
              <a:lnSpc>
                <a:spcPct val="100000"/>
              </a:lnSpc>
              <a:spcBef>
                <a:spcPts val="600"/>
              </a:spcBef>
              <a:spcAft>
                <a:spcPts val="0"/>
              </a:spcAft>
              <a:buSzPts val="2500"/>
              <a:buChar char="◆"/>
              <a:defRPr>
                <a:solidFill>
                  <a:srgbClr val="FFFFFF"/>
                </a:solidFill>
              </a:defRPr>
            </a:lvl2pPr>
            <a:lvl3pPr marL="1371600" lvl="2" indent="-355600" algn="l">
              <a:lnSpc>
                <a:spcPct val="100000"/>
              </a:lnSpc>
              <a:spcBef>
                <a:spcPts val="600"/>
              </a:spcBef>
              <a:spcAft>
                <a:spcPts val="0"/>
              </a:spcAft>
              <a:buSzPts val="2000"/>
              <a:buChar char="🞐"/>
              <a:defRPr>
                <a:solidFill>
                  <a:srgbClr val="FFFFFF"/>
                </a:solidFill>
              </a:defRPr>
            </a:lvl3pPr>
            <a:lvl4pPr marL="1828800" lvl="3" indent="-349250" algn="l">
              <a:lnSpc>
                <a:spcPct val="100000"/>
              </a:lnSpc>
              <a:spcBef>
                <a:spcPts val="600"/>
              </a:spcBef>
              <a:spcAft>
                <a:spcPts val="0"/>
              </a:spcAft>
              <a:buSzPts val="1900"/>
              <a:buChar char="■"/>
              <a:defRPr>
                <a:solidFill>
                  <a:srgbClr val="FFFFFF"/>
                </a:solidFill>
              </a:defRPr>
            </a:lvl4pPr>
            <a:lvl5pPr marL="2286000" lvl="4" indent="-349250" algn="l">
              <a:lnSpc>
                <a:spcPct val="100000"/>
              </a:lnSpc>
              <a:spcBef>
                <a:spcPts val="600"/>
              </a:spcBef>
              <a:spcAft>
                <a:spcPts val="0"/>
              </a:spcAft>
              <a:buSzPts val="1900"/>
              <a:buChar char="»"/>
              <a:defRPr>
                <a:solidFill>
                  <a:srgbClr val="FFFFFF"/>
                </a:solidFill>
              </a:defRPr>
            </a:lvl5pPr>
            <a:lvl6pPr marL="2743200" lvl="5" indent="-349250" algn="l">
              <a:spcBef>
                <a:spcPts val="600"/>
              </a:spcBef>
              <a:spcAft>
                <a:spcPts val="0"/>
              </a:spcAft>
              <a:buClr>
                <a:schemeClr val="dk1"/>
              </a:buClr>
              <a:buSzPts val="1900"/>
              <a:buChar char="•"/>
              <a:defRPr/>
            </a:lvl6pPr>
            <a:lvl7pPr marL="3200400" lvl="6" indent="-349250" algn="l">
              <a:spcBef>
                <a:spcPts val="400"/>
              </a:spcBef>
              <a:spcAft>
                <a:spcPts val="0"/>
              </a:spcAft>
              <a:buClr>
                <a:schemeClr val="dk1"/>
              </a:buClr>
              <a:buSzPts val="1900"/>
              <a:buChar char="•"/>
              <a:defRPr/>
            </a:lvl7pPr>
            <a:lvl8pPr marL="3657600" lvl="7" indent="-349250" algn="l">
              <a:spcBef>
                <a:spcPts val="400"/>
              </a:spcBef>
              <a:spcAft>
                <a:spcPts val="0"/>
              </a:spcAft>
              <a:buClr>
                <a:schemeClr val="dk1"/>
              </a:buClr>
              <a:buSzPts val="1900"/>
              <a:buChar char="•"/>
              <a:defRPr/>
            </a:lvl8pPr>
            <a:lvl9pPr marL="4114800" lvl="8" indent="-349250" algn="l">
              <a:spcBef>
                <a:spcPts val="400"/>
              </a:spcBef>
              <a:spcAft>
                <a:spcPts val="0"/>
              </a:spcAft>
              <a:buClr>
                <a:schemeClr val="dk1"/>
              </a:buClr>
              <a:buSzPts val="1900"/>
              <a:buChar char="•"/>
              <a:defRPr/>
            </a:lvl9pPr>
          </a:lstStyle>
          <a:p>
            <a:endParaRPr/>
          </a:p>
        </p:txBody>
      </p:sp>
      <p:sp>
        <p:nvSpPr>
          <p:cNvPr id="67" name="Google Shape;67;p17"/>
          <p:cNvSpPr txBox="1">
            <a:spLocks noGrp="1"/>
          </p:cNvSpPr>
          <p:nvPr>
            <p:ph type="body" idx="2"/>
          </p:nvPr>
        </p:nvSpPr>
        <p:spPr>
          <a:xfrm>
            <a:off x="5150405" y="1124744"/>
            <a:ext cx="4105500" cy="5040300"/>
          </a:xfrm>
          <a:prstGeom prst="rect">
            <a:avLst/>
          </a:prstGeom>
          <a:noFill/>
          <a:ln>
            <a:noFill/>
          </a:ln>
        </p:spPr>
        <p:txBody>
          <a:bodyPr spcFirstLastPara="1" wrap="square" lIns="92325" tIns="46150" rIns="92325" bIns="46150" anchor="t" anchorCtr="0">
            <a:normAutofit/>
          </a:bodyPr>
          <a:lstStyle>
            <a:lvl1pPr marL="457200" lvl="0" indent="-406400" algn="l">
              <a:lnSpc>
                <a:spcPct val="100000"/>
              </a:lnSpc>
              <a:spcBef>
                <a:spcPts val="600"/>
              </a:spcBef>
              <a:spcAft>
                <a:spcPts val="0"/>
              </a:spcAft>
              <a:buSzPts val="2800"/>
              <a:buChar char="●"/>
              <a:defRPr>
                <a:solidFill>
                  <a:srgbClr val="FFFFFF"/>
                </a:solidFill>
              </a:defRPr>
            </a:lvl1pPr>
            <a:lvl2pPr marL="914400" lvl="1" indent="-387350" algn="l">
              <a:lnSpc>
                <a:spcPct val="100000"/>
              </a:lnSpc>
              <a:spcBef>
                <a:spcPts val="600"/>
              </a:spcBef>
              <a:spcAft>
                <a:spcPts val="0"/>
              </a:spcAft>
              <a:buSzPts val="2500"/>
              <a:buChar char="◆"/>
              <a:defRPr>
                <a:solidFill>
                  <a:srgbClr val="FFFFFF"/>
                </a:solidFill>
              </a:defRPr>
            </a:lvl2pPr>
            <a:lvl3pPr marL="1371600" lvl="2" indent="-355600" algn="l">
              <a:lnSpc>
                <a:spcPct val="100000"/>
              </a:lnSpc>
              <a:spcBef>
                <a:spcPts val="600"/>
              </a:spcBef>
              <a:spcAft>
                <a:spcPts val="0"/>
              </a:spcAft>
              <a:buSzPts val="2000"/>
              <a:buChar char="🞐"/>
              <a:defRPr>
                <a:solidFill>
                  <a:srgbClr val="FFFFFF"/>
                </a:solidFill>
              </a:defRPr>
            </a:lvl3pPr>
            <a:lvl4pPr marL="1828800" lvl="3" indent="-349250" algn="l">
              <a:lnSpc>
                <a:spcPct val="100000"/>
              </a:lnSpc>
              <a:spcBef>
                <a:spcPts val="600"/>
              </a:spcBef>
              <a:spcAft>
                <a:spcPts val="0"/>
              </a:spcAft>
              <a:buSzPts val="1900"/>
              <a:buChar char="■"/>
              <a:defRPr>
                <a:solidFill>
                  <a:srgbClr val="FFFFFF"/>
                </a:solidFill>
              </a:defRPr>
            </a:lvl4pPr>
            <a:lvl5pPr marL="2286000" lvl="4" indent="-349250" algn="l">
              <a:lnSpc>
                <a:spcPct val="100000"/>
              </a:lnSpc>
              <a:spcBef>
                <a:spcPts val="600"/>
              </a:spcBef>
              <a:spcAft>
                <a:spcPts val="0"/>
              </a:spcAft>
              <a:buSzPts val="1900"/>
              <a:buChar char="»"/>
              <a:defRPr>
                <a:solidFill>
                  <a:srgbClr val="FFFFFF"/>
                </a:solidFill>
              </a:defRPr>
            </a:lvl5pPr>
            <a:lvl6pPr marL="2743200" lvl="5" indent="-349250" algn="l">
              <a:spcBef>
                <a:spcPts val="600"/>
              </a:spcBef>
              <a:spcAft>
                <a:spcPts val="0"/>
              </a:spcAft>
              <a:buClr>
                <a:schemeClr val="dk1"/>
              </a:buClr>
              <a:buSzPts val="1900"/>
              <a:buChar char="•"/>
              <a:defRPr/>
            </a:lvl6pPr>
            <a:lvl7pPr marL="3200400" lvl="6" indent="-349250" algn="l">
              <a:spcBef>
                <a:spcPts val="400"/>
              </a:spcBef>
              <a:spcAft>
                <a:spcPts val="0"/>
              </a:spcAft>
              <a:buClr>
                <a:schemeClr val="dk1"/>
              </a:buClr>
              <a:buSzPts val="1900"/>
              <a:buChar char="•"/>
              <a:defRPr/>
            </a:lvl7pPr>
            <a:lvl8pPr marL="3657600" lvl="7" indent="-349250" algn="l">
              <a:spcBef>
                <a:spcPts val="400"/>
              </a:spcBef>
              <a:spcAft>
                <a:spcPts val="0"/>
              </a:spcAft>
              <a:buClr>
                <a:schemeClr val="dk1"/>
              </a:buClr>
              <a:buSzPts val="1900"/>
              <a:buChar char="•"/>
              <a:defRPr/>
            </a:lvl8pPr>
            <a:lvl9pPr marL="4114800" lvl="8" indent="-349250" algn="l">
              <a:spcBef>
                <a:spcPts val="400"/>
              </a:spcBef>
              <a:spcAft>
                <a:spcPts val="0"/>
              </a:spcAft>
              <a:buClr>
                <a:schemeClr val="dk1"/>
              </a:buClr>
              <a:buSzPts val="1900"/>
              <a:buChar char="•"/>
              <a:defRPr/>
            </a:lvl9pPr>
          </a:lstStyle>
          <a:p>
            <a:endParaRPr/>
          </a:p>
        </p:txBody>
      </p:sp>
      <p:sp>
        <p:nvSpPr>
          <p:cNvPr id="68" name="Google Shape;68;p17"/>
          <p:cNvSpPr txBox="1">
            <a:spLocks noGrp="1"/>
          </p:cNvSpPr>
          <p:nvPr>
            <p:ph type="title"/>
          </p:nvPr>
        </p:nvSpPr>
        <p:spPr>
          <a:xfrm>
            <a:off x="632528" y="72008"/>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7"/>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只有標題">
  <p:cSld name="只有標題">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632528" y="72008"/>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8"/>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標題及直排文字">
  <p:cSld name="標題及直排文字">
    <p:spTree>
      <p:nvGrpSpPr>
        <p:cNvPr id="1" name="Shape 73"/>
        <p:cNvGrpSpPr/>
        <p:nvPr/>
      </p:nvGrpSpPr>
      <p:grpSpPr>
        <a:xfrm>
          <a:off x="0" y="0"/>
          <a:ext cx="0" cy="0"/>
          <a:chOff x="0" y="0"/>
          <a:chExt cx="0" cy="0"/>
        </a:xfrm>
      </p:grpSpPr>
      <p:sp>
        <p:nvSpPr>
          <p:cNvPr id="74" name="Google Shape;74;p19"/>
          <p:cNvSpPr txBox="1">
            <a:spLocks noGrp="1"/>
          </p:cNvSpPr>
          <p:nvPr>
            <p:ph type="body" idx="1"/>
          </p:nvPr>
        </p:nvSpPr>
        <p:spPr>
          <a:xfrm rot="5400000">
            <a:off x="2612847" y="-855706"/>
            <a:ext cx="4680300" cy="8641200"/>
          </a:xfrm>
          <a:prstGeom prst="rect">
            <a:avLst/>
          </a:prstGeom>
          <a:noFill/>
          <a:ln>
            <a:noFill/>
          </a:ln>
        </p:spPr>
        <p:txBody>
          <a:bodyPr spcFirstLastPara="1" wrap="square" lIns="92325" tIns="46150" rIns="92325" bIns="46150" anchor="t" anchorCtr="0">
            <a:normAutofit/>
          </a:bodyPr>
          <a:lstStyle>
            <a:lvl1pPr marL="457200" lvl="0" indent="-406400" algn="l">
              <a:lnSpc>
                <a:spcPct val="100000"/>
              </a:lnSpc>
              <a:spcBef>
                <a:spcPts val="600"/>
              </a:spcBef>
              <a:spcAft>
                <a:spcPts val="0"/>
              </a:spcAft>
              <a:buSzPts val="2800"/>
              <a:buChar char="●"/>
              <a:defRPr>
                <a:solidFill>
                  <a:srgbClr val="FFFFFF"/>
                </a:solidFill>
              </a:defRPr>
            </a:lvl1pPr>
            <a:lvl2pPr marL="914400" lvl="1" indent="-387350" algn="l">
              <a:lnSpc>
                <a:spcPct val="100000"/>
              </a:lnSpc>
              <a:spcBef>
                <a:spcPts val="600"/>
              </a:spcBef>
              <a:spcAft>
                <a:spcPts val="0"/>
              </a:spcAft>
              <a:buSzPts val="2500"/>
              <a:buChar char="◆"/>
              <a:defRPr>
                <a:solidFill>
                  <a:srgbClr val="FFFFFF"/>
                </a:solidFill>
              </a:defRPr>
            </a:lvl2pPr>
            <a:lvl3pPr marL="1371600" lvl="2" indent="-355600" algn="l">
              <a:lnSpc>
                <a:spcPct val="100000"/>
              </a:lnSpc>
              <a:spcBef>
                <a:spcPts val="600"/>
              </a:spcBef>
              <a:spcAft>
                <a:spcPts val="0"/>
              </a:spcAft>
              <a:buSzPts val="2000"/>
              <a:buChar char="🞐"/>
              <a:defRPr>
                <a:solidFill>
                  <a:srgbClr val="FFFFFF"/>
                </a:solidFill>
              </a:defRPr>
            </a:lvl3pPr>
            <a:lvl4pPr marL="1828800" lvl="3" indent="-349250" algn="l">
              <a:lnSpc>
                <a:spcPct val="100000"/>
              </a:lnSpc>
              <a:spcBef>
                <a:spcPts val="600"/>
              </a:spcBef>
              <a:spcAft>
                <a:spcPts val="0"/>
              </a:spcAft>
              <a:buSzPts val="1900"/>
              <a:buChar char="■"/>
              <a:defRPr>
                <a:solidFill>
                  <a:srgbClr val="FFFFFF"/>
                </a:solidFill>
              </a:defRPr>
            </a:lvl4pPr>
            <a:lvl5pPr marL="2286000" lvl="4" indent="-349250" algn="l">
              <a:lnSpc>
                <a:spcPct val="100000"/>
              </a:lnSpc>
              <a:spcBef>
                <a:spcPts val="600"/>
              </a:spcBef>
              <a:spcAft>
                <a:spcPts val="0"/>
              </a:spcAft>
              <a:buSzPts val="1900"/>
              <a:buChar char="»"/>
              <a:defRPr>
                <a:solidFill>
                  <a:srgbClr val="FFFFFF"/>
                </a:solidFill>
              </a:defRPr>
            </a:lvl5pPr>
            <a:lvl6pPr marL="2743200" lvl="5" indent="-349250" algn="l">
              <a:spcBef>
                <a:spcPts val="600"/>
              </a:spcBef>
              <a:spcAft>
                <a:spcPts val="0"/>
              </a:spcAft>
              <a:buClr>
                <a:schemeClr val="dk1"/>
              </a:buClr>
              <a:buSzPts val="1900"/>
              <a:buChar char="•"/>
              <a:defRPr/>
            </a:lvl6pPr>
            <a:lvl7pPr marL="3200400" lvl="6" indent="-349250" algn="l">
              <a:spcBef>
                <a:spcPts val="400"/>
              </a:spcBef>
              <a:spcAft>
                <a:spcPts val="0"/>
              </a:spcAft>
              <a:buClr>
                <a:schemeClr val="dk1"/>
              </a:buClr>
              <a:buSzPts val="1900"/>
              <a:buChar char="•"/>
              <a:defRPr/>
            </a:lvl7pPr>
            <a:lvl8pPr marL="3657600" lvl="7" indent="-349250" algn="l">
              <a:spcBef>
                <a:spcPts val="400"/>
              </a:spcBef>
              <a:spcAft>
                <a:spcPts val="0"/>
              </a:spcAft>
              <a:buClr>
                <a:schemeClr val="dk1"/>
              </a:buClr>
              <a:buSzPts val="1900"/>
              <a:buChar char="•"/>
              <a:defRPr/>
            </a:lvl8pPr>
            <a:lvl9pPr marL="4114800" lvl="8" indent="-349250" algn="l">
              <a:spcBef>
                <a:spcPts val="400"/>
              </a:spcBef>
              <a:spcAft>
                <a:spcPts val="0"/>
              </a:spcAft>
              <a:buClr>
                <a:schemeClr val="dk1"/>
              </a:buClr>
              <a:buSzPts val="1900"/>
              <a:buChar char="•"/>
              <a:defRPr/>
            </a:lvl9pPr>
          </a:lstStyle>
          <a:p>
            <a:endParaRPr/>
          </a:p>
        </p:txBody>
      </p:sp>
      <p:sp>
        <p:nvSpPr>
          <p:cNvPr id="75" name="Google Shape;75;p19"/>
          <p:cNvSpPr txBox="1">
            <a:spLocks noGrp="1"/>
          </p:cNvSpPr>
          <p:nvPr>
            <p:ph type="title"/>
          </p:nvPr>
        </p:nvSpPr>
        <p:spPr>
          <a:xfrm>
            <a:off x="632528" y="72008"/>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9"/>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含標題的內容">
  <p:cSld name="含標題的內容">
    <p:spTree>
      <p:nvGrpSpPr>
        <p:cNvPr id="1" name="Shape 77"/>
        <p:cNvGrpSpPr/>
        <p:nvPr/>
      </p:nvGrpSpPr>
      <p:grpSpPr>
        <a:xfrm>
          <a:off x="0" y="0"/>
          <a:ext cx="0" cy="0"/>
          <a:chOff x="0" y="0"/>
          <a:chExt cx="0" cy="0"/>
        </a:xfrm>
      </p:grpSpPr>
      <p:sp>
        <p:nvSpPr>
          <p:cNvPr id="78" name="Google Shape;78;p20"/>
          <p:cNvSpPr txBox="1">
            <a:spLocks noGrp="1"/>
          </p:cNvSpPr>
          <p:nvPr>
            <p:ph type="body" idx="1"/>
          </p:nvPr>
        </p:nvSpPr>
        <p:spPr>
          <a:xfrm>
            <a:off x="4016948" y="1124744"/>
            <a:ext cx="5260200" cy="5184300"/>
          </a:xfrm>
          <a:prstGeom prst="rect">
            <a:avLst/>
          </a:prstGeom>
          <a:noFill/>
          <a:ln>
            <a:noFill/>
          </a:ln>
        </p:spPr>
        <p:txBody>
          <a:bodyPr spcFirstLastPara="1" wrap="square" lIns="92325" tIns="46150" rIns="92325" bIns="46150" anchor="t" anchorCtr="0">
            <a:normAutofit/>
          </a:bodyPr>
          <a:lstStyle>
            <a:lvl1pPr marL="457200" lvl="0" indent="-406400" algn="l">
              <a:lnSpc>
                <a:spcPct val="100000"/>
              </a:lnSpc>
              <a:spcBef>
                <a:spcPts val="600"/>
              </a:spcBef>
              <a:spcAft>
                <a:spcPts val="0"/>
              </a:spcAft>
              <a:buSzPts val="2800"/>
              <a:buChar char="●"/>
              <a:defRPr sz="2800">
                <a:solidFill>
                  <a:srgbClr val="FFFFFF"/>
                </a:solidFill>
              </a:defRPr>
            </a:lvl1pPr>
            <a:lvl2pPr marL="914400" lvl="1" indent="-387350" algn="l">
              <a:lnSpc>
                <a:spcPct val="100000"/>
              </a:lnSpc>
              <a:spcBef>
                <a:spcPts val="600"/>
              </a:spcBef>
              <a:spcAft>
                <a:spcPts val="0"/>
              </a:spcAft>
              <a:buSzPts val="2500"/>
              <a:buChar char="◆"/>
              <a:defRPr sz="2500">
                <a:solidFill>
                  <a:srgbClr val="FFFFFF"/>
                </a:solidFill>
              </a:defRPr>
            </a:lvl2pPr>
            <a:lvl3pPr marL="1371600" lvl="2" indent="-355600" algn="l">
              <a:lnSpc>
                <a:spcPct val="100000"/>
              </a:lnSpc>
              <a:spcBef>
                <a:spcPts val="600"/>
              </a:spcBef>
              <a:spcAft>
                <a:spcPts val="0"/>
              </a:spcAft>
              <a:buSzPts val="2000"/>
              <a:buChar char="🞐"/>
              <a:defRPr sz="2000">
                <a:solidFill>
                  <a:srgbClr val="FFFFFF"/>
                </a:solidFill>
              </a:defRPr>
            </a:lvl3pPr>
            <a:lvl4pPr marL="1828800" lvl="3" indent="-349250" algn="l">
              <a:lnSpc>
                <a:spcPct val="100000"/>
              </a:lnSpc>
              <a:spcBef>
                <a:spcPts val="600"/>
              </a:spcBef>
              <a:spcAft>
                <a:spcPts val="0"/>
              </a:spcAft>
              <a:buSzPts val="1900"/>
              <a:buChar char="■"/>
              <a:defRPr sz="1900">
                <a:solidFill>
                  <a:srgbClr val="FFFFFF"/>
                </a:solidFill>
              </a:defRPr>
            </a:lvl4pPr>
            <a:lvl5pPr marL="2286000" lvl="4" indent="-349250" algn="l">
              <a:lnSpc>
                <a:spcPct val="100000"/>
              </a:lnSpc>
              <a:spcBef>
                <a:spcPts val="600"/>
              </a:spcBef>
              <a:spcAft>
                <a:spcPts val="0"/>
              </a:spcAft>
              <a:buSzPts val="1900"/>
              <a:buChar char="»"/>
              <a:defRPr sz="1900">
                <a:solidFill>
                  <a:srgbClr val="FFFFFF"/>
                </a:solidFill>
              </a:defRPr>
            </a:lvl5pPr>
            <a:lvl6pPr marL="2743200" lvl="5" indent="-355600" algn="l">
              <a:spcBef>
                <a:spcPts val="6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79" name="Google Shape;79;p20"/>
          <p:cNvSpPr txBox="1">
            <a:spLocks noGrp="1"/>
          </p:cNvSpPr>
          <p:nvPr>
            <p:ph type="body" idx="2"/>
          </p:nvPr>
        </p:nvSpPr>
        <p:spPr>
          <a:xfrm>
            <a:off x="629128" y="1124744"/>
            <a:ext cx="3197400" cy="5184300"/>
          </a:xfrm>
          <a:prstGeom prst="rect">
            <a:avLst/>
          </a:prstGeom>
          <a:noFill/>
          <a:ln>
            <a:noFill/>
          </a:ln>
        </p:spPr>
        <p:txBody>
          <a:bodyPr spcFirstLastPara="1" wrap="square" lIns="92325" tIns="46150" rIns="92325" bIns="46150" anchor="t" anchorCtr="0">
            <a:normAutofit/>
          </a:bodyPr>
          <a:lstStyle>
            <a:lvl1pPr marL="457200" lvl="0" indent="-228600" algn="l">
              <a:lnSpc>
                <a:spcPct val="100000"/>
              </a:lnSpc>
              <a:spcBef>
                <a:spcPts val="600"/>
              </a:spcBef>
              <a:spcAft>
                <a:spcPts val="0"/>
              </a:spcAft>
              <a:buSzPts val="1400"/>
              <a:buNone/>
              <a:defRPr sz="1400">
                <a:solidFill>
                  <a:srgbClr val="FFFFFF"/>
                </a:solidFill>
              </a:defRPr>
            </a:lvl1pPr>
            <a:lvl2pPr marL="914400" lvl="1" indent="-228600" algn="l">
              <a:lnSpc>
                <a:spcPct val="100000"/>
              </a:lnSpc>
              <a:spcBef>
                <a:spcPts val="600"/>
              </a:spcBef>
              <a:spcAft>
                <a:spcPts val="0"/>
              </a:spcAft>
              <a:buSzPts val="1200"/>
              <a:buNone/>
              <a:defRPr sz="1200"/>
            </a:lvl2pPr>
            <a:lvl3pPr marL="1371600" lvl="2" indent="-228600" algn="l">
              <a:lnSpc>
                <a:spcPct val="100000"/>
              </a:lnSpc>
              <a:spcBef>
                <a:spcPts val="600"/>
              </a:spcBef>
              <a:spcAft>
                <a:spcPts val="0"/>
              </a:spcAft>
              <a:buSzPts val="1100"/>
              <a:buNone/>
              <a:defRPr sz="1100"/>
            </a:lvl3pPr>
            <a:lvl4pPr marL="1828800" lvl="3" indent="-228600" algn="l">
              <a:lnSpc>
                <a:spcPct val="100000"/>
              </a:lnSpc>
              <a:spcBef>
                <a:spcPts val="600"/>
              </a:spcBef>
              <a:spcAft>
                <a:spcPts val="0"/>
              </a:spcAft>
              <a:buSzPts val="900"/>
              <a:buNone/>
              <a:defRPr sz="900"/>
            </a:lvl4pPr>
            <a:lvl5pPr marL="2286000" lvl="4" indent="-228600" algn="l">
              <a:lnSpc>
                <a:spcPct val="100000"/>
              </a:lnSpc>
              <a:spcBef>
                <a:spcPts val="600"/>
              </a:spcBef>
              <a:spcAft>
                <a:spcPts val="0"/>
              </a:spcAft>
              <a:buSzPts val="900"/>
              <a:buNone/>
              <a:defRPr sz="900"/>
            </a:lvl5pPr>
            <a:lvl6pPr marL="2743200" lvl="5" indent="-228600" algn="l">
              <a:spcBef>
                <a:spcPts val="600"/>
              </a:spcBef>
              <a:spcAft>
                <a:spcPts val="0"/>
              </a:spcAft>
              <a:buClr>
                <a:schemeClr val="dk1"/>
              </a:buClr>
              <a:buSzPts val="900"/>
              <a:buNone/>
              <a:defRPr sz="900"/>
            </a:lvl6pPr>
            <a:lvl7pPr marL="3200400" lvl="6" indent="-228600" algn="l">
              <a:spcBef>
                <a:spcPts val="200"/>
              </a:spcBef>
              <a:spcAft>
                <a:spcPts val="0"/>
              </a:spcAft>
              <a:buClr>
                <a:schemeClr val="dk1"/>
              </a:buClr>
              <a:buSzPts val="900"/>
              <a:buNone/>
              <a:defRPr sz="900"/>
            </a:lvl7pPr>
            <a:lvl8pPr marL="3657600" lvl="7" indent="-228600" algn="l">
              <a:spcBef>
                <a:spcPts val="200"/>
              </a:spcBef>
              <a:spcAft>
                <a:spcPts val="0"/>
              </a:spcAft>
              <a:buClr>
                <a:schemeClr val="dk1"/>
              </a:buClr>
              <a:buSzPts val="900"/>
              <a:buNone/>
              <a:defRPr sz="900"/>
            </a:lvl8pPr>
            <a:lvl9pPr marL="4114800" lvl="8" indent="-228600" algn="l">
              <a:spcBef>
                <a:spcPts val="200"/>
              </a:spcBef>
              <a:spcAft>
                <a:spcPts val="0"/>
              </a:spcAft>
              <a:buClr>
                <a:schemeClr val="dk1"/>
              </a:buClr>
              <a:buSzPts val="900"/>
              <a:buNone/>
              <a:defRPr sz="900"/>
            </a:lvl9pPr>
          </a:lstStyle>
          <a:p>
            <a:endParaRPr/>
          </a:p>
        </p:txBody>
      </p:sp>
      <p:sp>
        <p:nvSpPr>
          <p:cNvPr id="80" name="Google Shape;80;p20"/>
          <p:cNvSpPr txBox="1">
            <a:spLocks noGrp="1"/>
          </p:cNvSpPr>
          <p:nvPr>
            <p:ph type="title"/>
          </p:nvPr>
        </p:nvSpPr>
        <p:spPr>
          <a:xfrm>
            <a:off x="632528" y="72008"/>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0"/>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自訂版面配置">
  <p:cSld name="自訂版面配置">
    <p:spTree>
      <p:nvGrpSpPr>
        <p:cNvPr id="1" name="Shape 82"/>
        <p:cNvGrpSpPr/>
        <p:nvPr/>
      </p:nvGrpSpPr>
      <p:grpSpPr>
        <a:xfrm>
          <a:off x="0" y="0"/>
          <a:ext cx="0" cy="0"/>
          <a:chOff x="0" y="0"/>
          <a:chExt cx="0" cy="0"/>
        </a:xfrm>
      </p:grpSpPr>
      <p:sp>
        <p:nvSpPr>
          <p:cNvPr id="83" name="Google Shape;83;p21"/>
          <p:cNvSpPr txBox="1">
            <a:spLocks noGrp="1"/>
          </p:cNvSpPr>
          <p:nvPr>
            <p:ph type="title"/>
          </p:nvPr>
        </p:nvSpPr>
        <p:spPr>
          <a:xfrm>
            <a:off x="632528" y="72008"/>
            <a:ext cx="8641200" cy="764700"/>
          </a:xfrm>
          <a:prstGeom prst="rect">
            <a:avLst/>
          </a:prstGeom>
          <a:noFill/>
          <a:ln>
            <a:noFill/>
          </a:ln>
        </p:spPr>
        <p:txBody>
          <a:bodyPr spcFirstLastPara="1" wrap="square" lIns="92325" tIns="46150" rIns="92325" bIns="46150" anchor="ctr" anchorCtr="0">
            <a:noAutofit/>
          </a:bodyPr>
          <a:lstStyle>
            <a:lvl1pPr lvl="0" algn="ctr">
              <a:spcBef>
                <a:spcPts val="0"/>
              </a:spcBef>
              <a:spcAft>
                <a:spcPts val="0"/>
              </a:spcAft>
              <a:buClr>
                <a:schemeClr val="accent4"/>
              </a:buClr>
              <a:buSzPts val="3600"/>
              <a:buFont typeface="Microsoft JhengHei"/>
              <a:buNone/>
              <a:defRPr>
                <a:solidFill>
                  <a:schemeClr val="accent4"/>
                </a:solidFill>
                <a:latin typeface="Microsoft JhengHei"/>
                <a:ea typeface="Microsoft JhengHei"/>
                <a:cs typeface="Microsoft JhengHei"/>
                <a:sym typeface="Microsoft JhengHe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21"/>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37679" y="2867800"/>
            <a:ext cx="9230700" cy="1122300"/>
          </a:xfrm>
          <a:prstGeom prst="rect">
            <a:avLst/>
          </a:prstGeom>
        </p:spPr>
        <p:txBody>
          <a:bodyPr spcFirstLastPara="1" wrap="square" lIns="106675" tIns="106675" rIns="106675" bIns="106675" anchor="ctr"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5" name="Google Shape;15;p3"/>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85"/>
        <p:cNvGrpSpPr/>
        <p:nvPr/>
      </p:nvGrpSpPr>
      <p:grpSpPr>
        <a:xfrm>
          <a:off x="0" y="0"/>
          <a:ext cx="0" cy="0"/>
          <a:chOff x="0" y="0"/>
          <a:chExt cx="0" cy="0"/>
        </a:xfrm>
      </p:grpSpPr>
      <p:sp>
        <p:nvSpPr>
          <p:cNvPr id="86" name="Google Shape;86;p22"/>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lvl1pPr marR="0" lvl="0" algn="l" rtl="0">
              <a:spcBef>
                <a:spcPts val="0"/>
              </a:spcBef>
              <a:spcAft>
                <a:spcPts val="0"/>
              </a:spcAft>
              <a:buSzPts val="1400"/>
              <a:buNone/>
              <a:defRPr sz="800">
                <a:solidFill>
                  <a:schemeClr val="lt1"/>
                </a:solidFill>
                <a:latin typeface="Arial"/>
                <a:ea typeface="Arial"/>
                <a:cs typeface="Arial"/>
                <a:sym typeface="Arial"/>
              </a:defRPr>
            </a:lvl1pPr>
            <a:lvl2pPr marR="0" lvl="1" algn="l" rtl="0">
              <a:spcBef>
                <a:spcPts val="0"/>
              </a:spcBef>
              <a:spcAft>
                <a:spcPts val="0"/>
              </a:spcAft>
              <a:buSzPts val="1400"/>
              <a:buNone/>
              <a:defRPr sz="1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9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37679" y="593367"/>
            <a:ext cx="9230700" cy="763500"/>
          </a:xfrm>
          <a:prstGeom prst="rect">
            <a:avLst/>
          </a:prstGeom>
        </p:spPr>
        <p:txBody>
          <a:bodyPr spcFirstLastPara="1" wrap="square" lIns="106675" tIns="106675" rIns="106675" bIns="106675" anchor="t" anchorCtr="0">
            <a:norm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8" name="Google Shape;18;p4"/>
          <p:cNvSpPr txBox="1">
            <a:spLocks noGrp="1"/>
          </p:cNvSpPr>
          <p:nvPr>
            <p:ph type="body" idx="1"/>
          </p:nvPr>
        </p:nvSpPr>
        <p:spPr>
          <a:xfrm>
            <a:off x="337679" y="1536633"/>
            <a:ext cx="9230700" cy="4555200"/>
          </a:xfrm>
          <a:prstGeom prst="rect">
            <a:avLst/>
          </a:prstGeom>
        </p:spPr>
        <p:txBody>
          <a:bodyPr spcFirstLastPara="1" wrap="square" lIns="106675" tIns="106675" rIns="106675" bIns="106675" anchor="t" anchorCtr="0">
            <a:normAutofit/>
          </a:bodyPr>
          <a:lstStyle>
            <a:lvl1pPr marL="457200" lvl="0" indent="-361950">
              <a:spcBef>
                <a:spcPts val="0"/>
              </a:spcBef>
              <a:spcAft>
                <a:spcPts val="0"/>
              </a:spcAft>
              <a:buSzPts val="21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19" name="Google Shape;19;p4"/>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37679" y="593367"/>
            <a:ext cx="9230700" cy="763500"/>
          </a:xfrm>
          <a:prstGeom prst="rect">
            <a:avLst/>
          </a:prstGeom>
        </p:spPr>
        <p:txBody>
          <a:bodyPr spcFirstLastPara="1" wrap="square" lIns="106675" tIns="106675" rIns="106675" bIns="106675" anchor="t" anchorCtr="0">
            <a:norm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2" name="Google Shape;22;p5"/>
          <p:cNvSpPr txBox="1">
            <a:spLocks noGrp="1"/>
          </p:cNvSpPr>
          <p:nvPr>
            <p:ph type="body" idx="1"/>
          </p:nvPr>
        </p:nvSpPr>
        <p:spPr>
          <a:xfrm>
            <a:off x="337679" y="1536633"/>
            <a:ext cx="4333200" cy="4555200"/>
          </a:xfrm>
          <a:prstGeom prst="rect">
            <a:avLst/>
          </a:prstGeom>
        </p:spPr>
        <p:txBody>
          <a:bodyPr spcFirstLastPara="1" wrap="square" lIns="106675" tIns="106675" rIns="106675" bIns="10667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23" name="Google Shape;23;p5"/>
          <p:cNvSpPr txBox="1">
            <a:spLocks noGrp="1"/>
          </p:cNvSpPr>
          <p:nvPr>
            <p:ph type="body" idx="2"/>
          </p:nvPr>
        </p:nvSpPr>
        <p:spPr>
          <a:xfrm>
            <a:off x="5235166" y="1536633"/>
            <a:ext cx="4333200" cy="4555200"/>
          </a:xfrm>
          <a:prstGeom prst="rect">
            <a:avLst/>
          </a:prstGeom>
        </p:spPr>
        <p:txBody>
          <a:bodyPr spcFirstLastPara="1" wrap="square" lIns="106675" tIns="106675" rIns="106675" bIns="10667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24" name="Google Shape;24;p5"/>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37679" y="593367"/>
            <a:ext cx="9230700" cy="763500"/>
          </a:xfrm>
          <a:prstGeom prst="rect">
            <a:avLst/>
          </a:prstGeom>
        </p:spPr>
        <p:txBody>
          <a:bodyPr spcFirstLastPara="1" wrap="square" lIns="106675" tIns="106675" rIns="106675" bIns="106675" anchor="t" anchorCtr="0">
            <a:norm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7" name="Google Shape;27;p6"/>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37679" y="740800"/>
            <a:ext cx="3042000" cy="1007700"/>
          </a:xfrm>
          <a:prstGeom prst="rect">
            <a:avLst/>
          </a:prstGeom>
        </p:spPr>
        <p:txBody>
          <a:bodyPr spcFirstLastPara="1" wrap="square" lIns="106675" tIns="106675" rIns="106675" bIns="106675" anchor="b" anchorCtr="0">
            <a:normAutofit/>
          </a:bodyPr>
          <a:lstStyle>
            <a:lvl1pPr lvl="0">
              <a:spcBef>
                <a:spcPts val="0"/>
              </a:spcBef>
              <a:spcAft>
                <a:spcPts val="0"/>
              </a:spcAft>
              <a:buSzPts val="2800"/>
              <a:buNone/>
              <a:defRPr sz="2800"/>
            </a:lvl1pPr>
            <a:lvl2pPr lvl="1">
              <a:spcBef>
                <a:spcPts val="0"/>
              </a:spcBef>
              <a:spcAft>
                <a:spcPts val="0"/>
              </a:spcAft>
              <a:buSzPts val="2800"/>
              <a:buNone/>
              <a:defRPr sz="2800"/>
            </a:lvl2pPr>
            <a:lvl3pPr lvl="2">
              <a:spcBef>
                <a:spcPts val="0"/>
              </a:spcBef>
              <a:spcAft>
                <a:spcPts val="0"/>
              </a:spcAft>
              <a:buSzPts val="2800"/>
              <a:buNone/>
              <a:defRPr sz="2800"/>
            </a:lvl3pPr>
            <a:lvl4pPr lvl="3">
              <a:spcBef>
                <a:spcPts val="0"/>
              </a:spcBef>
              <a:spcAft>
                <a:spcPts val="0"/>
              </a:spcAft>
              <a:buSzPts val="2800"/>
              <a:buNone/>
              <a:defRPr sz="2800"/>
            </a:lvl4pPr>
            <a:lvl5pPr lvl="4">
              <a:spcBef>
                <a:spcPts val="0"/>
              </a:spcBef>
              <a:spcAft>
                <a:spcPts val="0"/>
              </a:spcAft>
              <a:buSzPts val="2800"/>
              <a:buNone/>
              <a:defRPr sz="2800"/>
            </a:lvl5pPr>
            <a:lvl6pPr lvl="5">
              <a:spcBef>
                <a:spcPts val="0"/>
              </a:spcBef>
              <a:spcAft>
                <a:spcPts val="0"/>
              </a:spcAft>
              <a:buSzPts val="2800"/>
              <a:buNone/>
              <a:defRPr sz="2800"/>
            </a:lvl6pPr>
            <a:lvl7pPr lvl="6">
              <a:spcBef>
                <a:spcPts val="0"/>
              </a:spcBef>
              <a:spcAft>
                <a:spcPts val="0"/>
              </a:spcAft>
              <a:buSzPts val="2800"/>
              <a:buNone/>
              <a:defRPr sz="2800"/>
            </a:lvl7pPr>
            <a:lvl8pPr lvl="7">
              <a:spcBef>
                <a:spcPts val="0"/>
              </a:spcBef>
              <a:spcAft>
                <a:spcPts val="0"/>
              </a:spcAft>
              <a:buSzPts val="2800"/>
              <a:buNone/>
              <a:defRPr sz="2800"/>
            </a:lvl8pPr>
            <a:lvl9pPr lvl="8">
              <a:spcBef>
                <a:spcPts val="0"/>
              </a:spcBef>
              <a:spcAft>
                <a:spcPts val="0"/>
              </a:spcAft>
              <a:buSzPts val="2800"/>
              <a:buNone/>
              <a:defRPr sz="2800"/>
            </a:lvl9pPr>
          </a:lstStyle>
          <a:p>
            <a:endParaRPr/>
          </a:p>
        </p:txBody>
      </p:sp>
      <p:sp>
        <p:nvSpPr>
          <p:cNvPr id="30" name="Google Shape;30;p7"/>
          <p:cNvSpPr txBox="1">
            <a:spLocks noGrp="1"/>
          </p:cNvSpPr>
          <p:nvPr>
            <p:ph type="body" idx="1"/>
          </p:nvPr>
        </p:nvSpPr>
        <p:spPr>
          <a:xfrm>
            <a:off x="337679" y="1852800"/>
            <a:ext cx="3042000" cy="4239300"/>
          </a:xfrm>
          <a:prstGeom prst="rect">
            <a:avLst/>
          </a:prstGeom>
        </p:spPr>
        <p:txBody>
          <a:bodyPr spcFirstLastPara="1" wrap="square" lIns="106675" tIns="106675" rIns="106675" bIns="106675" anchor="t" anchorCtr="0">
            <a:norm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31" name="Google Shape;31;p7"/>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531111" y="600200"/>
            <a:ext cx="6898500" cy="5454300"/>
          </a:xfrm>
          <a:prstGeom prst="rect">
            <a:avLst/>
          </a:prstGeom>
        </p:spPr>
        <p:txBody>
          <a:bodyPr spcFirstLastPara="1" wrap="square" lIns="106675" tIns="106675" rIns="106675" bIns="106675" anchor="ctr" anchorCtr="0">
            <a:normAutofit/>
          </a:bodyPr>
          <a:lstStyle>
            <a:lvl1pPr lvl="0">
              <a:spcBef>
                <a:spcPts val="0"/>
              </a:spcBef>
              <a:spcAft>
                <a:spcPts val="0"/>
              </a:spcAft>
              <a:buSzPts val="5600"/>
              <a:buNone/>
              <a:defRPr sz="5600"/>
            </a:lvl1pPr>
            <a:lvl2pPr lvl="1">
              <a:spcBef>
                <a:spcPts val="0"/>
              </a:spcBef>
              <a:spcAft>
                <a:spcPts val="0"/>
              </a:spcAft>
              <a:buSzPts val="5600"/>
              <a:buNone/>
              <a:defRPr sz="5600"/>
            </a:lvl2pPr>
            <a:lvl3pPr lvl="2">
              <a:spcBef>
                <a:spcPts val="0"/>
              </a:spcBef>
              <a:spcAft>
                <a:spcPts val="0"/>
              </a:spcAft>
              <a:buSzPts val="5600"/>
              <a:buNone/>
              <a:defRPr sz="5600"/>
            </a:lvl3pPr>
            <a:lvl4pPr lvl="3">
              <a:spcBef>
                <a:spcPts val="0"/>
              </a:spcBef>
              <a:spcAft>
                <a:spcPts val="0"/>
              </a:spcAft>
              <a:buSzPts val="5600"/>
              <a:buNone/>
              <a:defRPr sz="5600"/>
            </a:lvl4pPr>
            <a:lvl5pPr lvl="4">
              <a:spcBef>
                <a:spcPts val="0"/>
              </a:spcBef>
              <a:spcAft>
                <a:spcPts val="0"/>
              </a:spcAft>
              <a:buSzPts val="5600"/>
              <a:buNone/>
              <a:defRPr sz="5600"/>
            </a:lvl5pPr>
            <a:lvl6pPr lvl="5">
              <a:spcBef>
                <a:spcPts val="0"/>
              </a:spcBef>
              <a:spcAft>
                <a:spcPts val="0"/>
              </a:spcAft>
              <a:buSzPts val="5600"/>
              <a:buNone/>
              <a:defRPr sz="5600"/>
            </a:lvl6pPr>
            <a:lvl7pPr lvl="6">
              <a:spcBef>
                <a:spcPts val="0"/>
              </a:spcBef>
              <a:spcAft>
                <a:spcPts val="0"/>
              </a:spcAft>
              <a:buSzPts val="5600"/>
              <a:buNone/>
              <a:defRPr sz="5600"/>
            </a:lvl7pPr>
            <a:lvl8pPr lvl="7">
              <a:spcBef>
                <a:spcPts val="0"/>
              </a:spcBef>
              <a:spcAft>
                <a:spcPts val="0"/>
              </a:spcAft>
              <a:buSzPts val="5600"/>
              <a:buNone/>
              <a:defRPr sz="5600"/>
            </a:lvl8pPr>
            <a:lvl9pPr lvl="8">
              <a:spcBef>
                <a:spcPts val="0"/>
              </a:spcBef>
              <a:spcAft>
                <a:spcPts val="0"/>
              </a:spcAft>
              <a:buSzPts val="5600"/>
              <a:buNone/>
              <a:defRPr sz="5600"/>
            </a:lvl9pPr>
          </a:lstStyle>
          <a:p>
            <a:endParaRPr/>
          </a:p>
        </p:txBody>
      </p:sp>
      <p:sp>
        <p:nvSpPr>
          <p:cNvPr id="34" name="Google Shape;34;p8"/>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953063" y="-167"/>
            <a:ext cx="4953000" cy="6858000"/>
          </a:xfrm>
          <a:prstGeom prst="rect">
            <a:avLst/>
          </a:prstGeom>
          <a:solidFill>
            <a:schemeClr val="lt2"/>
          </a:solidFill>
          <a:ln>
            <a:noFill/>
          </a:ln>
        </p:spPr>
        <p:txBody>
          <a:bodyPr spcFirstLastPara="1" wrap="square" lIns="106675" tIns="106675" rIns="106675" bIns="10667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87629" y="1644233"/>
            <a:ext cx="4382400" cy="1976400"/>
          </a:xfrm>
          <a:prstGeom prst="rect">
            <a:avLst/>
          </a:prstGeom>
        </p:spPr>
        <p:txBody>
          <a:bodyPr spcFirstLastPara="1" wrap="square" lIns="106675" tIns="106675" rIns="106675" bIns="106675" anchor="b" anchorCtr="0">
            <a:normAutofit/>
          </a:bodyPr>
          <a:lstStyle>
            <a:lvl1pPr lvl="0" algn="ctr">
              <a:spcBef>
                <a:spcPts val="0"/>
              </a:spcBef>
              <a:spcAft>
                <a:spcPts val="0"/>
              </a:spcAft>
              <a:buSzPts val="4900"/>
              <a:buNone/>
              <a:defRPr sz="4900"/>
            </a:lvl1pPr>
            <a:lvl2pPr lvl="1" algn="ctr">
              <a:spcBef>
                <a:spcPts val="0"/>
              </a:spcBef>
              <a:spcAft>
                <a:spcPts val="0"/>
              </a:spcAft>
              <a:buSzPts val="4900"/>
              <a:buNone/>
              <a:defRPr sz="4900"/>
            </a:lvl2pPr>
            <a:lvl3pPr lvl="2" algn="ctr">
              <a:spcBef>
                <a:spcPts val="0"/>
              </a:spcBef>
              <a:spcAft>
                <a:spcPts val="0"/>
              </a:spcAft>
              <a:buSzPts val="4900"/>
              <a:buNone/>
              <a:defRPr sz="4900"/>
            </a:lvl3pPr>
            <a:lvl4pPr lvl="3" algn="ctr">
              <a:spcBef>
                <a:spcPts val="0"/>
              </a:spcBef>
              <a:spcAft>
                <a:spcPts val="0"/>
              </a:spcAft>
              <a:buSzPts val="4900"/>
              <a:buNone/>
              <a:defRPr sz="4900"/>
            </a:lvl4pPr>
            <a:lvl5pPr lvl="4" algn="ctr">
              <a:spcBef>
                <a:spcPts val="0"/>
              </a:spcBef>
              <a:spcAft>
                <a:spcPts val="0"/>
              </a:spcAft>
              <a:buSzPts val="4900"/>
              <a:buNone/>
              <a:defRPr sz="4900"/>
            </a:lvl5pPr>
            <a:lvl6pPr lvl="5" algn="ctr">
              <a:spcBef>
                <a:spcPts val="0"/>
              </a:spcBef>
              <a:spcAft>
                <a:spcPts val="0"/>
              </a:spcAft>
              <a:buSzPts val="4900"/>
              <a:buNone/>
              <a:defRPr sz="4900"/>
            </a:lvl6pPr>
            <a:lvl7pPr lvl="6" algn="ctr">
              <a:spcBef>
                <a:spcPts val="0"/>
              </a:spcBef>
              <a:spcAft>
                <a:spcPts val="0"/>
              </a:spcAft>
              <a:buSzPts val="4900"/>
              <a:buNone/>
              <a:defRPr sz="4900"/>
            </a:lvl7pPr>
            <a:lvl8pPr lvl="7" algn="ctr">
              <a:spcBef>
                <a:spcPts val="0"/>
              </a:spcBef>
              <a:spcAft>
                <a:spcPts val="0"/>
              </a:spcAft>
              <a:buSzPts val="4900"/>
              <a:buNone/>
              <a:defRPr sz="4900"/>
            </a:lvl8pPr>
            <a:lvl9pPr lvl="8" algn="ctr">
              <a:spcBef>
                <a:spcPts val="0"/>
              </a:spcBef>
              <a:spcAft>
                <a:spcPts val="0"/>
              </a:spcAft>
              <a:buSzPts val="4900"/>
              <a:buNone/>
              <a:defRPr sz="4900"/>
            </a:lvl9pPr>
          </a:lstStyle>
          <a:p>
            <a:endParaRPr/>
          </a:p>
        </p:txBody>
      </p:sp>
      <p:sp>
        <p:nvSpPr>
          <p:cNvPr id="38" name="Google Shape;38;p9"/>
          <p:cNvSpPr txBox="1">
            <a:spLocks noGrp="1"/>
          </p:cNvSpPr>
          <p:nvPr>
            <p:ph type="subTitle" idx="1"/>
          </p:nvPr>
        </p:nvSpPr>
        <p:spPr>
          <a:xfrm>
            <a:off x="287629" y="3737433"/>
            <a:ext cx="4382400" cy="1646700"/>
          </a:xfrm>
          <a:prstGeom prst="rect">
            <a:avLst/>
          </a:prstGeom>
        </p:spPr>
        <p:txBody>
          <a:bodyPr spcFirstLastPara="1" wrap="square" lIns="106675" tIns="106675" rIns="106675" bIns="106675" anchor="t" anchorCtr="0">
            <a:norm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9" name="Google Shape;39;p9"/>
          <p:cNvSpPr txBox="1">
            <a:spLocks noGrp="1"/>
          </p:cNvSpPr>
          <p:nvPr>
            <p:ph type="body" idx="2"/>
          </p:nvPr>
        </p:nvSpPr>
        <p:spPr>
          <a:xfrm>
            <a:off x="5351193" y="965433"/>
            <a:ext cx="4156800" cy="4926900"/>
          </a:xfrm>
          <a:prstGeom prst="rect">
            <a:avLst/>
          </a:prstGeom>
        </p:spPr>
        <p:txBody>
          <a:bodyPr spcFirstLastPara="1" wrap="square" lIns="106675" tIns="106675" rIns="106675" bIns="106675" anchor="ctr" anchorCtr="0">
            <a:normAutofit/>
          </a:bodyPr>
          <a:lstStyle>
            <a:lvl1pPr marL="457200" lvl="0" indent="-361950">
              <a:spcBef>
                <a:spcPts val="0"/>
              </a:spcBef>
              <a:spcAft>
                <a:spcPts val="0"/>
              </a:spcAft>
              <a:buSzPts val="21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40" name="Google Shape;40;p9"/>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37679" y="5640767"/>
            <a:ext cx="6498900" cy="806700"/>
          </a:xfrm>
          <a:prstGeom prst="rect">
            <a:avLst/>
          </a:prstGeom>
        </p:spPr>
        <p:txBody>
          <a:bodyPr spcFirstLastPara="1" wrap="square" lIns="106675" tIns="106675" rIns="106675" bIns="106675" anchor="ctr" anchorCtr="0">
            <a:normAutofit/>
          </a:bodyPr>
          <a:lstStyle>
            <a:lvl1pPr marL="457200" lvl="0" indent="-228600">
              <a:lnSpc>
                <a:spcPct val="100000"/>
              </a:lnSpc>
              <a:spcBef>
                <a:spcPts val="0"/>
              </a:spcBef>
              <a:spcAft>
                <a:spcPts val="0"/>
              </a:spcAft>
              <a:buSzPts val="2100"/>
              <a:buNone/>
              <a:defRPr/>
            </a:lvl1pPr>
          </a:lstStyle>
          <a:p>
            <a:endParaRPr/>
          </a:p>
        </p:txBody>
      </p:sp>
      <p:sp>
        <p:nvSpPr>
          <p:cNvPr id="43" name="Google Shape;43;p10"/>
          <p:cNvSpPr txBox="1">
            <a:spLocks noGrp="1"/>
          </p:cNvSpPr>
          <p:nvPr>
            <p:ph type="sldNum" idx="12"/>
          </p:nvPr>
        </p:nvSpPr>
        <p:spPr>
          <a:xfrm>
            <a:off x="9178612" y="6217622"/>
            <a:ext cx="594300" cy="524700"/>
          </a:xfrm>
          <a:prstGeom prst="rect">
            <a:avLst/>
          </a:prstGeom>
        </p:spPr>
        <p:txBody>
          <a:bodyPr spcFirstLastPara="1" wrap="square" lIns="106675" tIns="106675" rIns="106675" bIns="1066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1.png"/><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37679" y="593367"/>
            <a:ext cx="9230700" cy="763500"/>
          </a:xfrm>
          <a:prstGeom prst="rect">
            <a:avLst/>
          </a:prstGeom>
          <a:noFill/>
          <a:ln>
            <a:noFill/>
          </a:ln>
        </p:spPr>
        <p:txBody>
          <a:bodyPr spcFirstLastPara="1" wrap="square" lIns="106675" tIns="106675" rIns="106675" bIns="106675" anchor="t" anchorCtr="0">
            <a:normAutofit/>
          </a:bodyPr>
          <a:lstStyle>
            <a:lvl1pPr lvl="0">
              <a:spcBef>
                <a:spcPts val="0"/>
              </a:spcBef>
              <a:spcAft>
                <a:spcPts val="0"/>
              </a:spcAft>
              <a:buClr>
                <a:schemeClr val="dk1"/>
              </a:buClr>
              <a:buSzPts val="3300"/>
              <a:buNone/>
              <a:defRPr sz="3300">
                <a:solidFill>
                  <a:schemeClr val="dk1"/>
                </a:solidFill>
              </a:defRPr>
            </a:lvl1pPr>
            <a:lvl2pPr lvl="1">
              <a:spcBef>
                <a:spcPts val="0"/>
              </a:spcBef>
              <a:spcAft>
                <a:spcPts val="0"/>
              </a:spcAft>
              <a:buClr>
                <a:schemeClr val="dk1"/>
              </a:buClr>
              <a:buSzPts val="3300"/>
              <a:buNone/>
              <a:defRPr sz="3300">
                <a:solidFill>
                  <a:schemeClr val="dk1"/>
                </a:solidFill>
              </a:defRPr>
            </a:lvl2pPr>
            <a:lvl3pPr lvl="2">
              <a:spcBef>
                <a:spcPts val="0"/>
              </a:spcBef>
              <a:spcAft>
                <a:spcPts val="0"/>
              </a:spcAft>
              <a:buClr>
                <a:schemeClr val="dk1"/>
              </a:buClr>
              <a:buSzPts val="3300"/>
              <a:buNone/>
              <a:defRPr sz="3300">
                <a:solidFill>
                  <a:schemeClr val="dk1"/>
                </a:solidFill>
              </a:defRPr>
            </a:lvl3pPr>
            <a:lvl4pPr lvl="3">
              <a:spcBef>
                <a:spcPts val="0"/>
              </a:spcBef>
              <a:spcAft>
                <a:spcPts val="0"/>
              </a:spcAft>
              <a:buClr>
                <a:schemeClr val="dk1"/>
              </a:buClr>
              <a:buSzPts val="3300"/>
              <a:buNone/>
              <a:defRPr sz="3300">
                <a:solidFill>
                  <a:schemeClr val="dk1"/>
                </a:solidFill>
              </a:defRPr>
            </a:lvl4pPr>
            <a:lvl5pPr lvl="4">
              <a:spcBef>
                <a:spcPts val="0"/>
              </a:spcBef>
              <a:spcAft>
                <a:spcPts val="0"/>
              </a:spcAft>
              <a:buClr>
                <a:schemeClr val="dk1"/>
              </a:buClr>
              <a:buSzPts val="3300"/>
              <a:buNone/>
              <a:defRPr sz="3300">
                <a:solidFill>
                  <a:schemeClr val="dk1"/>
                </a:solidFill>
              </a:defRPr>
            </a:lvl5pPr>
            <a:lvl6pPr lvl="5">
              <a:spcBef>
                <a:spcPts val="0"/>
              </a:spcBef>
              <a:spcAft>
                <a:spcPts val="0"/>
              </a:spcAft>
              <a:buClr>
                <a:schemeClr val="dk1"/>
              </a:buClr>
              <a:buSzPts val="3300"/>
              <a:buNone/>
              <a:defRPr sz="3300">
                <a:solidFill>
                  <a:schemeClr val="dk1"/>
                </a:solidFill>
              </a:defRPr>
            </a:lvl6pPr>
            <a:lvl7pPr lvl="6">
              <a:spcBef>
                <a:spcPts val="0"/>
              </a:spcBef>
              <a:spcAft>
                <a:spcPts val="0"/>
              </a:spcAft>
              <a:buClr>
                <a:schemeClr val="dk1"/>
              </a:buClr>
              <a:buSzPts val="3300"/>
              <a:buNone/>
              <a:defRPr sz="3300">
                <a:solidFill>
                  <a:schemeClr val="dk1"/>
                </a:solidFill>
              </a:defRPr>
            </a:lvl7pPr>
            <a:lvl8pPr lvl="7">
              <a:spcBef>
                <a:spcPts val="0"/>
              </a:spcBef>
              <a:spcAft>
                <a:spcPts val="0"/>
              </a:spcAft>
              <a:buClr>
                <a:schemeClr val="dk1"/>
              </a:buClr>
              <a:buSzPts val="3300"/>
              <a:buNone/>
              <a:defRPr sz="3300">
                <a:solidFill>
                  <a:schemeClr val="dk1"/>
                </a:solidFill>
              </a:defRPr>
            </a:lvl8pPr>
            <a:lvl9pPr lvl="8">
              <a:spcBef>
                <a:spcPts val="0"/>
              </a:spcBef>
              <a:spcAft>
                <a:spcPts val="0"/>
              </a:spcAft>
              <a:buClr>
                <a:schemeClr val="dk1"/>
              </a:buClr>
              <a:buSzPts val="3300"/>
              <a:buNone/>
              <a:defRPr sz="3300">
                <a:solidFill>
                  <a:schemeClr val="dk1"/>
                </a:solidFill>
              </a:defRPr>
            </a:lvl9pPr>
          </a:lstStyle>
          <a:p>
            <a:endParaRPr/>
          </a:p>
        </p:txBody>
      </p:sp>
      <p:sp>
        <p:nvSpPr>
          <p:cNvPr id="7" name="Google Shape;7;p1"/>
          <p:cNvSpPr txBox="1">
            <a:spLocks noGrp="1"/>
          </p:cNvSpPr>
          <p:nvPr>
            <p:ph type="body" idx="1"/>
          </p:nvPr>
        </p:nvSpPr>
        <p:spPr>
          <a:xfrm>
            <a:off x="337679" y="1536633"/>
            <a:ext cx="9230700" cy="4555200"/>
          </a:xfrm>
          <a:prstGeom prst="rect">
            <a:avLst/>
          </a:prstGeom>
          <a:noFill/>
          <a:ln>
            <a:noFill/>
          </a:ln>
        </p:spPr>
        <p:txBody>
          <a:bodyPr spcFirstLastPara="1" wrap="square" lIns="106675" tIns="106675" rIns="106675" bIns="106675" anchor="t" anchorCtr="0">
            <a:normAutofit/>
          </a:bodyPr>
          <a:lstStyle>
            <a:lvl1pPr marL="457200" lvl="0" indent="-361950">
              <a:lnSpc>
                <a:spcPct val="115000"/>
              </a:lnSpc>
              <a:spcBef>
                <a:spcPts val="0"/>
              </a:spcBef>
              <a:spcAft>
                <a:spcPts val="0"/>
              </a:spcAft>
              <a:buClr>
                <a:schemeClr val="dk2"/>
              </a:buClr>
              <a:buSzPts val="2100"/>
              <a:buChar char="●"/>
              <a:defRPr sz="2100">
                <a:solidFill>
                  <a:schemeClr val="dk2"/>
                </a:solidFill>
              </a:defRPr>
            </a:lvl1pPr>
            <a:lvl2pPr marL="914400" lvl="1" indent="-330200">
              <a:lnSpc>
                <a:spcPct val="115000"/>
              </a:lnSpc>
              <a:spcBef>
                <a:spcPts val="0"/>
              </a:spcBef>
              <a:spcAft>
                <a:spcPts val="0"/>
              </a:spcAft>
              <a:buClr>
                <a:schemeClr val="dk2"/>
              </a:buClr>
              <a:buSzPts val="1600"/>
              <a:buChar char="○"/>
              <a:defRPr sz="1600">
                <a:solidFill>
                  <a:schemeClr val="dk2"/>
                </a:solidFill>
              </a:defRPr>
            </a:lvl2pPr>
            <a:lvl3pPr marL="1371600" lvl="2" indent="-330200">
              <a:lnSpc>
                <a:spcPct val="115000"/>
              </a:lnSpc>
              <a:spcBef>
                <a:spcPts val="0"/>
              </a:spcBef>
              <a:spcAft>
                <a:spcPts val="0"/>
              </a:spcAft>
              <a:buClr>
                <a:schemeClr val="dk2"/>
              </a:buClr>
              <a:buSzPts val="1600"/>
              <a:buChar char="■"/>
              <a:defRPr sz="1600">
                <a:solidFill>
                  <a:schemeClr val="dk2"/>
                </a:solidFill>
              </a:defRPr>
            </a:lvl3pPr>
            <a:lvl4pPr marL="1828800" lvl="3" indent="-330200">
              <a:lnSpc>
                <a:spcPct val="115000"/>
              </a:lnSpc>
              <a:spcBef>
                <a:spcPts val="0"/>
              </a:spcBef>
              <a:spcAft>
                <a:spcPts val="0"/>
              </a:spcAft>
              <a:buClr>
                <a:schemeClr val="dk2"/>
              </a:buClr>
              <a:buSzPts val="1600"/>
              <a:buChar char="●"/>
              <a:defRPr sz="1600">
                <a:solidFill>
                  <a:schemeClr val="dk2"/>
                </a:solidFill>
              </a:defRPr>
            </a:lvl4pPr>
            <a:lvl5pPr marL="2286000" lvl="4" indent="-330200">
              <a:lnSpc>
                <a:spcPct val="115000"/>
              </a:lnSpc>
              <a:spcBef>
                <a:spcPts val="0"/>
              </a:spcBef>
              <a:spcAft>
                <a:spcPts val="0"/>
              </a:spcAft>
              <a:buClr>
                <a:schemeClr val="dk2"/>
              </a:buClr>
              <a:buSzPts val="1600"/>
              <a:buChar char="○"/>
              <a:defRPr sz="1600">
                <a:solidFill>
                  <a:schemeClr val="dk2"/>
                </a:solidFill>
              </a:defRPr>
            </a:lvl5pPr>
            <a:lvl6pPr marL="2743200" lvl="5" indent="-330200">
              <a:lnSpc>
                <a:spcPct val="115000"/>
              </a:lnSpc>
              <a:spcBef>
                <a:spcPts val="0"/>
              </a:spcBef>
              <a:spcAft>
                <a:spcPts val="0"/>
              </a:spcAft>
              <a:buClr>
                <a:schemeClr val="dk2"/>
              </a:buClr>
              <a:buSzPts val="1600"/>
              <a:buChar char="■"/>
              <a:defRPr sz="1600">
                <a:solidFill>
                  <a:schemeClr val="dk2"/>
                </a:solidFill>
              </a:defRPr>
            </a:lvl6pPr>
            <a:lvl7pPr marL="3200400" lvl="6" indent="-330200">
              <a:lnSpc>
                <a:spcPct val="115000"/>
              </a:lnSpc>
              <a:spcBef>
                <a:spcPts val="0"/>
              </a:spcBef>
              <a:spcAft>
                <a:spcPts val="0"/>
              </a:spcAft>
              <a:buClr>
                <a:schemeClr val="dk2"/>
              </a:buClr>
              <a:buSzPts val="1600"/>
              <a:buChar char="●"/>
              <a:defRPr sz="1600">
                <a:solidFill>
                  <a:schemeClr val="dk2"/>
                </a:solidFill>
              </a:defRPr>
            </a:lvl7pPr>
            <a:lvl8pPr marL="3657600" lvl="7" indent="-330200">
              <a:lnSpc>
                <a:spcPct val="115000"/>
              </a:lnSpc>
              <a:spcBef>
                <a:spcPts val="0"/>
              </a:spcBef>
              <a:spcAft>
                <a:spcPts val="0"/>
              </a:spcAft>
              <a:buClr>
                <a:schemeClr val="dk2"/>
              </a:buClr>
              <a:buSzPts val="1600"/>
              <a:buChar char="○"/>
              <a:defRPr sz="1600">
                <a:solidFill>
                  <a:schemeClr val="dk2"/>
                </a:solidFill>
              </a:defRPr>
            </a:lvl8pPr>
            <a:lvl9pPr marL="4114800" lvl="8" indent="-330200">
              <a:lnSpc>
                <a:spcPct val="115000"/>
              </a:lnSpc>
              <a:spcBef>
                <a:spcPts val="0"/>
              </a:spcBef>
              <a:spcAft>
                <a:spcPts val="0"/>
              </a:spcAft>
              <a:buClr>
                <a:schemeClr val="dk2"/>
              </a:buClr>
              <a:buSzPts val="1600"/>
              <a:buChar char="■"/>
              <a:defRPr sz="1600">
                <a:solidFill>
                  <a:schemeClr val="dk2"/>
                </a:solidFill>
              </a:defRPr>
            </a:lvl9pPr>
          </a:lstStyle>
          <a:p>
            <a:endParaRPr/>
          </a:p>
        </p:txBody>
      </p:sp>
      <p:sp>
        <p:nvSpPr>
          <p:cNvPr id="8" name="Google Shape;8;p1"/>
          <p:cNvSpPr txBox="1">
            <a:spLocks noGrp="1"/>
          </p:cNvSpPr>
          <p:nvPr>
            <p:ph type="sldNum" idx="12"/>
          </p:nvPr>
        </p:nvSpPr>
        <p:spPr>
          <a:xfrm>
            <a:off x="9178612" y="6217622"/>
            <a:ext cx="594300" cy="524700"/>
          </a:xfrm>
          <a:prstGeom prst="rect">
            <a:avLst/>
          </a:prstGeom>
          <a:noFill/>
          <a:ln>
            <a:noFill/>
          </a:ln>
        </p:spPr>
        <p:txBody>
          <a:bodyPr spcFirstLastPara="1" wrap="square" lIns="106675" tIns="106675" rIns="106675" bIns="106675" anchor="ctr" anchorCtr="0">
            <a:normAutofit/>
          </a:bodyPr>
          <a:lstStyle>
            <a:lvl1pPr lvl="0" algn="r">
              <a:buNone/>
              <a:defRPr sz="1200">
                <a:solidFill>
                  <a:schemeClr val="dk2"/>
                </a:solidFill>
              </a:defRPr>
            </a:lvl1pPr>
            <a:lvl2pPr lvl="1" algn="r">
              <a:buNone/>
              <a:defRPr sz="1200">
                <a:solidFill>
                  <a:schemeClr val="dk2"/>
                </a:solidFill>
              </a:defRPr>
            </a:lvl2pPr>
            <a:lvl3pPr lvl="2" algn="r">
              <a:buNone/>
              <a:defRPr sz="1200">
                <a:solidFill>
                  <a:schemeClr val="dk2"/>
                </a:solidFill>
              </a:defRPr>
            </a:lvl3pPr>
            <a:lvl4pPr lvl="3" algn="r">
              <a:buNone/>
              <a:defRPr sz="1200">
                <a:solidFill>
                  <a:schemeClr val="dk2"/>
                </a:solidFill>
              </a:defRPr>
            </a:lvl4pPr>
            <a:lvl5pPr lvl="4" algn="r">
              <a:buNone/>
              <a:defRPr sz="1200">
                <a:solidFill>
                  <a:schemeClr val="dk2"/>
                </a:solidFill>
              </a:defRPr>
            </a:lvl5pPr>
            <a:lvl6pPr lvl="5" algn="r">
              <a:buNone/>
              <a:defRPr sz="1200">
                <a:solidFill>
                  <a:schemeClr val="dk2"/>
                </a:solidFill>
              </a:defRPr>
            </a:lvl6pPr>
            <a:lvl7pPr lvl="6" algn="r">
              <a:buNone/>
              <a:defRPr sz="1200">
                <a:solidFill>
                  <a:schemeClr val="dk2"/>
                </a:solidFill>
              </a:defRPr>
            </a:lvl7pPr>
            <a:lvl8pPr lvl="7" algn="r">
              <a:buNone/>
              <a:defRPr sz="1200">
                <a:solidFill>
                  <a:schemeClr val="dk2"/>
                </a:solidFill>
              </a:defRPr>
            </a:lvl8pPr>
            <a:lvl9pPr lvl="8" algn="r">
              <a:buNone/>
              <a:defRPr sz="1200">
                <a:solidFill>
                  <a:schemeClr val="dk2"/>
                </a:solidFill>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body" idx="1"/>
          </p:nvPr>
        </p:nvSpPr>
        <p:spPr>
          <a:xfrm>
            <a:off x="1065613" y="979200"/>
            <a:ext cx="7776000" cy="4968000"/>
          </a:xfrm>
          <a:prstGeom prst="rect">
            <a:avLst/>
          </a:prstGeom>
          <a:noFill/>
          <a:ln>
            <a:noFill/>
          </a:ln>
        </p:spPr>
        <p:txBody>
          <a:bodyPr spcFirstLastPara="1" wrap="square" lIns="92325" tIns="46150" rIns="92325" bIns="46150" anchor="t" anchorCtr="0">
            <a:normAutofit/>
          </a:bodyPr>
          <a:lstStyle>
            <a:lvl1pPr marL="457200" marR="0" lvl="0" indent="-406400" algn="l" rtl="0">
              <a:lnSpc>
                <a:spcPct val="100000"/>
              </a:lnSpc>
              <a:spcBef>
                <a:spcPts val="600"/>
              </a:spcBef>
              <a:spcAft>
                <a:spcPts val="0"/>
              </a:spcAft>
              <a:buClr>
                <a:schemeClr val="accent1"/>
              </a:buClr>
              <a:buSzPts val="2800"/>
              <a:buFont typeface="Noto Sans Symbols"/>
              <a:buChar char="●"/>
              <a:defRPr sz="2800" b="1" i="0" u="none" strike="noStrike" cap="none">
                <a:solidFill>
                  <a:schemeClr val="lt1"/>
                </a:solidFill>
                <a:latin typeface="Microsoft JhengHei"/>
                <a:ea typeface="Microsoft JhengHei"/>
                <a:cs typeface="Microsoft JhengHei"/>
                <a:sym typeface="Microsoft JhengHei"/>
              </a:defRPr>
            </a:lvl1pPr>
            <a:lvl2pPr marL="914400" marR="0" lvl="1" indent="-387350" algn="l" rtl="0">
              <a:lnSpc>
                <a:spcPct val="100000"/>
              </a:lnSpc>
              <a:spcBef>
                <a:spcPts val="600"/>
              </a:spcBef>
              <a:spcAft>
                <a:spcPts val="0"/>
              </a:spcAft>
              <a:buClr>
                <a:schemeClr val="accent2"/>
              </a:buClr>
              <a:buSzPts val="2500"/>
              <a:buFont typeface="Noto Sans Symbols"/>
              <a:buChar char="◆"/>
              <a:defRPr sz="2500" b="0" i="0" u="none" strike="noStrike" cap="none">
                <a:solidFill>
                  <a:schemeClr val="lt1"/>
                </a:solidFill>
                <a:latin typeface="Microsoft JhengHei"/>
                <a:ea typeface="Microsoft JhengHei"/>
                <a:cs typeface="Microsoft JhengHei"/>
                <a:sym typeface="Microsoft JhengHei"/>
              </a:defRPr>
            </a:lvl2pPr>
            <a:lvl3pPr marL="1371600" marR="0" lvl="2" indent="-355600" algn="l" rtl="0">
              <a:lnSpc>
                <a:spcPct val="100000"/>
              </a:lnSpc>
              <a:spcBef>
                <a:spcPts val="600"/>
              </a:spcBef>
              <a:spcAft>
                <a:spcPts val="0"/>
              </a:spcAft>
              <a:buClr>
                <a:schemeClr val="accent3"/>
              </a:buClr>
              <a:buSzPts val="2000"/>
              <a:buFont typeface="Noto Sans Symbols"/>
              <a:buChar char="🞐"/>
              <a:defRPr sz="2000" b="0" i="0" u="none" strike="noStrike" cap="none">
                <a:solidFill>
                  <a:schemeClr val="lt1"/>
                </a:solidFill>
                <a:latin typeface="Microsoft JhengHei"/>
                <a:ea typeface="Microsoft JhengHei"/>
                <a:cs typeface="Microsoft JhengHei"/>
                <a:sym typeface="Microsoft JhengHei"/>
              </a:defRPr>
            </a:lvl3pPr>
            <a:lvl4pPr marL="1828800" marR="0" lvl="3" indent="-349250" algn="l" rtl="0">
              <a:lnSpc>
                <a:spcPct val="100000"/>
              </a:lnSpc>
              <a:spcBef>
                <a:spcPts val="600"/>
              </a:spcBef>
              <a:spcAft>
                <a:spcPts val="0"/>
              </a:spcAft>
              <a:buClr>
                <a:schemeClr val="accent4"/>
              </a:buClr>
              <a:buSzPts val="1900"/>
              <a:buFont typeface="Noto Sans Symbols"/>
              <a:buChar char="■"/>
              <a:defRPr sz="1900" b="0" i="0" u="none" strike="noStrike" cap="none">
                <a:solidFill>
                  <a:schemeClr val="lt1"/>
                </a:solidFill>
                <a:latin typeface="Microsoft JhengHei"/>
                <a:ea typeface="Microsoft JhengHei"/>
                <a:cs typeface="Microsoft JhengHei"/>
                <a:sym typeface="Microsoft JhengHei"/>
              </a:defRPr>
            </a:lvl4pPr>
            <a:lvl5pPr marL="2286000" marR="0" lvl="4" indent="-349250" algn="l" rtl="0">
              <a:lnSpc>
                <a:spcPct val="100000"/>
              </a:lnSpc>
              <a:spcBef>
                <a:spcPts val="600"/>
              </a:spcBef>
              <a:spcAft>
                <a:spcPts val="0"/>
              </a:spcAft>
              <a:buClr>
                <a:schemeClr val="accent5"/>
              </a:buClr>
              <a:buSzPts val="1900"/>
              <a:buFont typeface="Arial"/>
              <a:buChar char="»"/>
              <a:defRPr sz="1900" b="0" i="0" u="none" strike="noStrike" cap="none">
                <a:solidFill>
                  <a:schemeClr val="lt1"/>
                </a:solidFill>
                <a:latin typeface="Microsoft JhengHei"/>
                <a:ea typeface="Microsoft JhengHei"/>
                <a:cs typeface="Microsoft JhengHei"/>
                <a:sym typeface="Microsoft JhengHei"/>
              </a:defRPr>
            </a:lvl5pPr>
            <a:lvl6pPr marL="2743200" marR="0" lvl="5" indent="-355600" algn="l" rtl="0">
              <a:spcBef>
                <a:spcPts val="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2" name="Google Shape;52;p13"/>
          <p:cNvSpPr/>
          <p:nvPr/>
        </p:nvSpPr>
        <p:spPr>
          <a:xfrm>
            <a:off x="4557014" y="6647583"/>
            <a:ext cx="792000" cy="246300"/>
          </a:xfrm>
          <a:prstGeom prst="rect">
            <a:avLst/>
          </a:prstGeom>
          <a:noFill/>
          <a:ln>
            <a:noFill/>
          </a:ln>
        </p:spPr>
        <p:txBody>
          <a:bodyPr spcFirstLastPara="1" wrap="square" lIns="92325" tIns="46150" rIns="92325" bIns="46150" anchor="t" anchorCtr="0">
            <a:noAutofit/>
          </a:bodyPr>
          <a:lstStyle/>
          <a:p>
            <a:pPr marL="0" marR="0" lvl="0" indent="0" algn="ctr" rtl="0">
              <a:spcBef>
                <a:spcPts val="0"/>
              </a:spcBef>
              <a:spcAft>
                <a:spcPts val="0"/>
              </a:spcAft>
              <a:buNone/>
            </a:pPr>
            <a:fld id="{00000000-1234-1234-1234-123412341234}" type="slidenum">
              <a:rPr lang="zh-TW" sz="1100" b="0" i="0" u="none" strike="noStrike" cap="none">
                <a:solidFill>
                  <a:schemeClr val="lt1"/>
                </a:solidFill>
                <a:latin typeface="Arial"/>
                <a:ea typeface="Arial"/>
                <a:cs typeface="Arial"/>
                <a:sym typeface="Arial"/>
              </a:rPr>
              <a:t>‹#›</a:t>
            </a:fld>
            <a:endParaRPr sz="1200" b="0" i="0" u="none" strike="noStrike" cap="none">
              <a:solidFill>
                <a:schemeClr val="lt1"/>
              </a:solidFill>
              <a:latin typeface="Arial"/>
              <a:ea typeface="Arial"/>
              <a:cs typeface="Arial"/>
              <a:sym typeface="Arial"/>
            </a:endParaRPr>
          </a:p>
        </p:txBody>
      </p:sp>
      <p:sp>
        <p:nvSpPr>
          <p:cNvPr id="53" name="Google Shape;53;p13"/>
          <p:cNvSpPr txBox="1">
            <a:spLocks noGrp="1"/>
          </p:cNvSpPr>
          <p:nvPr>
            <p:ph type="title"/>
          </p:nvPr>
        </p:nvSpPr>
        <p:spPr>
          <a:xfrm>
            <a:off x="681046" y="72009"/>
            <a:ext cx="8544000" cy="692700"/>
          </a:xfrm>
          <a:prstGeom prst="rect">
            <a:avLst/>
          </a:prstGeom>
          <a:noFill/>
          <a:ln>
            <a:noFill/>
          </a:ln>
        </p:spPr>
        <p:txBody>
          <a:bodyPr spcFirstLastPara="1" wrap="square" lIns="92325" tIns="46150" rIns="92325" bIns="46150" anchor="ctr" anchorCtr="0">
            <a:normAutofit/>
          </a:bodyPr>
          <a:lstStyle>
            <a:lvl1pPr marR="0" lvl="0" algn="ctr" rtl="0">
              <a:spcBef>
                <a:spcPts val="0"/>
              </a:spcBef>
              <a:spcAft>
                <a:spcPts val="0"/>
              </a:spcAft>
              <a:buClr>
                <a:srgbClr val="FFC000"/>
              </a:buClr>
              <a:buSzPts val="3600"/>
              <a:buFont typeface="Arial"/>
              <a:buNone/>
              <a:defRPr sz="3600" b="1" i="0" u="none" strike="noStrike" cap="none">
                <a:solidFill>
                  <a:srgbClr val="FFC000"/>
                </a:solidFill>
                <a:latin typeface="Arial"/>
                <a:ea typeface="Arial"/>
                <a:cs typeface="Arial"/>
                <a:sym typeface="Arial"/>
              </a:defRPr>
            </a:lvl1pPr>
            <a:lvl2pPr lvl="1">
              <a:spcBef>
                <a:spcPts val="0"/>
              </a:spcBef>
              <a:spcAft>
                <a:spcPts val="0"/>
              </a:spcAft>
              <a:buSzPts val="1400"/>
              <a:buNone/>
              <a:defRPr sz="1900"/>
            </a:lvl2pPr>
            <a:lvl3pPr lvl="2">
              <a:spcBef>
                <a:spcPts val="0"/>
              </a:spcBef>
              <a:spcAft>
                <a:spcPts val="0"/>
              </a:spcAft>
              <a:buSzPts val="1400"/>
              <a:buNone/>
              <a:defRPr sz="1900"/>
            </a:lvl3pPr>
            <a:lvl4pPr lvl="3">
              <a:spcBef>
                <a:spcPts val="0"/>
              </a:spcBef>
              <a:spcAft>
                <a:spcPts val="0"/>
              </a:spcAft>
              <a:buSzPts val="1400"/>
              <a:buNone/>
              <a:defRPr sz="1900"/>
            </a:lvl4pPr>
            <a:lvl5pPr lvl="4">
              <a:spcBef>
                <a:spcPts val="0"/>
              </a:spcBef>
              <a:spcAft>
                <a:spcPts val="0"/>
              </a:spcAft>
              <a:buSzPts val="1400"/>
              <a:buNone/>
              <a:defRPr sz="1900"/>
            </a:lvl5pPr>
            <a:lvl6pPr lvl="5">
              <a:spcBef>
                <a:spcPts val="0"/>
              </a:spcBef>
              <a:spcAft>
                <a:spcPts val="0"/>
              </a:spcAft>
              <a:buSzPts val="1400"/>
              <a:buNone/>
              <a:defRPr sz="1900"/>
            </a:lvl6pPr>
            <a:lvl7pPr lvl="6">
              <a:spcBef>
                <a:spcPts val="0"/>
              </a:spcBef>
              <a:spcAft>
                <a:spcPts val="0"/>
              </a:spcAft>
              <a:buSzPts val="1400"/>
              <a:buNone/>
              <a:defRPr sz="1900"/>
            </a:lvl7pPr>
            <a:lvl8pPr lvl="7">
              <a:spcBef>
                <a:spcPts val="0"/>
              </a:spcBef>
              <a:spcAft>
                <a:spcPts val="0"/>
              </a:spcAft>
              <a:buSzPts val="1400"/>
              <a:buNone/>
              <a:defRPr sz="1900"/>
            </a:lvl8pPr>
            <a:lvl9pPr lvl="8">
              <a:spcBef>
                <a:spcPts val="0"/>
              </a:spcBef>
              <a:spcAft>
                <a:spcPts val="0"/>
              </a:spcAft>
              <a:buSzPts val="1400"/>
              <a:buNone/>
              <a:defRPr sz="1900"/>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12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0.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37.gif"/><Relationship Id="rId4" Type="http://schemas.openxmlformats.org/officeDocument/2006/relationships/image" Target="../media/image36.gif"/></Relationships>
</file>

<file path=ppt/slides/_rels/slide25.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39.gif"/></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13.xml"/><Relationship Id="rId5" Type="http://schemas.openxmlformats.org/officeDocument/2006/relationships/image" Target="../media/image44.png"/><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image" Target="../media/image49.png"/><Relationship Id="rId4" Type="http://schemas.openxmlformats.org/officeDocument/2006/relationships/image" Target="../media/image48.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0.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53.gif"/><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57.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4.xml"/><Relationship Id="rId1" Type="http://schemas.openxmlformats.org/officeDocument/2006/relationships/slideLayout" Target="../slideLayouts/slideLayout14.xml"/><Relationship Id="rId4" Type="http://schemas.openxmlformats.org/officeDocument/2006/relationships/image" Target="../media/image60.png"/></Relationships>
</file>

<file path=ppt/slides/_rels/slide4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6.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7.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8.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9.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66.gif"/><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67.png"/><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3" Type="http://schemas.openxmlformats.org/officeDocument/2006/relationships/hyperlink" Target="http://drive.google.com/file/d/11onucvcX6lamCH35mkZO4rmkYNlU_jxF/view" TargetMode="External"/><Relationship Id="rId2" Type="http://schemas.openxmlformats.org/officeDocument/2006/relationships/notesSlide" Target="../notesSlides/notesSlide54.xml"/><Relationship Id="rId1" Type="http://schemas.openxmlformats.org/officeDocument/2006/relationships/slideLayout" Target="../slideLayouts/slideLayout14.xml"/><Relationship Id="rId4" Type="http://schemas.openxmlformats.org/officeDocument/2006/relationships/image" Target="../media/image68.jp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7.xml"/><Relationship Id="rId1" Type="http://schemas.openxmlformats.org/officeDocument/2006/relationships/slideLayout" Target="../slideLayouts/slideLayout14.xml"/><Relationship Id="rId5" Type="http://schemas.openxmlformats.org/officeDocument/2006/relationships/image" Target="../media/image71.png"/><Relationship Id="rId4" Type="http://schemas.openxmlformats.org/officeDocument/2006/relationships/image" Target="../media/image70.png"/></Relationships>
</file>

<file path=ppt/slides/_rels/slide5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8.xml"/><Relationship Id="rId1" Type="http://schemas.openxmlformats.org/officeDocument/2006/relationships/slideLayout" Target="../slideLayouts/slideLayout14.xml"/><Relationship Id="rId4" Type="http://schemas.openxmlformats.org/officeDocument/2006/relationships/image" Target="../media/image73.png"/></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74.png"/><Relationship Id="rId4"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61.xml"/><Relationship Id="rId1" Type="http://schemas.openxmlformats.org/officeDocument/2006/relationships/slideLayout" Target="../slideLayouts/slideLayout14.xml"/><Relationship Id="rId4" Type="http://schemas.openxmlformats.org/officeDocument/2006/relationships/image" Target="../media/image76.png"/></Relationships>
</file>

<file path=ppt/slides/_rels/slide62.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62.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3.xml"/><Relationship Id="rId1" Type="http://schemas.openxmlformats.org/officeDocument/2006/relationships/slideLayout" Target="../slideLayouts/slideLayout14.xml"/><Relationship Id="rId4" Type="http://schemas.openxmlformats.org/officeDocument/2006/relationships/image" Target="../media/image79.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80.png"/><Relationship Id="rId4"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67.xml"/><Relationship Id="rId1" Type="http://schemas.openxmlformats.org/officeDocument/2006/relationships/slideLayout" Target="../slideLayouts/slideLayout14.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83.png"/><Relationship Id="rId4"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3" Type="http://schemas.openxmlformats.org/officeDocument/2006/relationships/image" Target="../media/image84.gif"/><Relationship Id="rId2" Type="http://schemas.openxmlformats.org/officeDocument/2006/relationships/notesSlide" Target="../notesSlides/notesSlide69.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a:off x="0" y="2644800"/>
            <a:ext cx="9906000" cy="7200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chemeClr val="accent4"/>
              </a:buClr>
              <a:buSzPts val="4100"/>
              <a:buFont typeface="Microsoft JhengHei"/>
              <a:buNone/>
            </a:pPr>
            <a:r>
              <a:rPr lang="zh-TW" sz="4100"/>
              <a:t>ITASTY</a:t>
            </a:r>
            <a:endParaRPr/>
          </a:p>
        </p:txBody>
      </p:sp>
      <p:sp>
        <p:nvSpPr>
          <p:cNvPr id="92" name="Google Shape;92;p23"/>
          <p:cNvSpPr txBox="1"/>
          <p:nvPr/>
        </p:nvSpPr>
        <p:spPr>
          <a:xfrm>
            <a:off x="1353625" y="4188600"/>
            <a:ext cx="7955400" cy="1845300"/>
          </a:xfrm>
          <a:prstGeom prst="rect">
            <a:avLst/>
          </a:prstGeom>
          <a:noFill/>
          <a:ln>
            <a:noFill/>
          </a:ln>
        </p:spPr>
        <p:txBody>
          <a:bodyPr spcFirstLastPara="1" wrap="square" lIns="92325" tIns="46150" rIns="92325" bIns="46150" anchor="t" anchorCtr="0">
            <a:noAutofit/>
          </a:bodyPr>
          <a:lstStyle/>
          <a:p>
            <a:pPr marL="0" marR="0" lvl="0" indent="0" algn="l" rtl="0">
              <a:lnSpc>
                <a:spcPct val="100000"/>
              </a:lnSpc>
              <a:spcBef>
                <a:spcPts val="0"/>
              </a:spcBef>
              <a:spcAft>
                <a:spcPts val="0"/>
              </a:spcAft>
              <a:buClr>
                <a:schemeClr val="accent4"/>
              </a:buClr>
              <a:buSzPts val="2500"/>
              <a:buFont typeface="Arial"/>
              <a:buNone/>
            </a:pPr>
            <a:r>
              <a:rPr lang="zh-TW" sz="2500" b="0" i="0" u="none" strike="noStrike" cap="none" dirty="0">
                <a:solidFill>
                  <a:schemeClr val="accent4"/>
                </a:solidFill>
                <a:latin typeface="Microsoft JhengHei"/>
                <a:ea typeface="Microsoft JhengHei"/>
                <a:cs typeface="Microsoft JhengHei"/>
                <a:sym typeface="Microsoft JhengHei"/>
              </a:rPr>
              <a:t>組別：</a:t>
            </a:r>
            <a:r>
              <a:rPr lang="zh-TW" sz="2500" dirty="0">
                <a:solidFill>
                  <a:schemeClr val="accent4"/>
                </a:solidFill>
                <a:latin typeface="Microsoft JhengHei"/>
                <a:ea typeface="Microsoft JhengHei"/>
                <a:cs typeface="Microsoft JhengHei"/>
                <a:sym typeface="Microsoft JhengHei"/>
              </a:rPr>
              <a:t>第一組</a:t>
            </a:r>
            <a:endParaRPr sz="2500" b="0" i="0" u="none" strike="noStrike" cap="none" dirty="0">
              <a:solidFill>
                <a:schemeClr val="accent4"/>
              </a:solidFill>
              <a:latin typeface="Microsoft JhengHei"/>
              <a:ea typeface="Microsoft JhengHei"/>
              <a:cs typeface="Microsoft JhengHei"/>
              <a:sym typeface="Microsoft JhengHei"/>
            </a:endParaRPr>
          </a:p>
          <a:p>
            <a:pPr marL="0" marR="0" lvl="0" indent="0" algn="l" rtl="0">
              <a:lnSpc>
                <a:spcPct val="100000"/>
              </a:lnSpc>
              <a:spcBef>
                <a:spcPts val="800"/>
              </a:spcBef>
              <a:spcAft>
                <a:spcPts val="0"/>
              </a:spcAft>
              <a:buClr>
                <a:schemeClr val="accent4"/>
              </a:buClr>
              <a:buSzPts val="2500"/>
              <a:buFont typeface="Arial"/>
              <a:buNone/>
            </a:pPr>
            <a:r>
              <a:rPr lang="zh-TW" sz="2500" b="0" i="0" u="none" strike="noStrike" cap="none" dirty="0">
                <a:solidFill>
                  <a:schemeClr val="accent4"/>
                </a:solidFill>
                <a:latin typeface="Microsoft JhengHei"/>
                <a:ea typeface="Microsoft JhengHei"/>
                <a:cs typeface="Microsoft JhengHei"/>
                <a:sym typeface="Microsoft JhengHei"/>
              </a:rPr>
              <a:t>組員：</a:t>
            </a:r>
            <a:r>
              <a:rPr lang="zh-TW" sz="2500" dirty="0">
                <a:solidFill>
                  <a:schemeClr val="accent4"/>
                </a:solidFill>
                <a:latin typeface="Microsoft JhengHei"/>
                <a:ea typeface="Microsoft JhengHei"/>
                <a:cs typeface="Microsoft JhengHei"/>
                <a:sym typeface="Microsoft JhengHei"/>
              </a:rPr>
              <a:t>許智先、鄭易儒、吳櫂陞、蔡亞倫、李家愷</a:t>
            </a:r>
            <a:endParaRPr sz="2500" b="0" i="0" u="none" strike="noStrike" cap="none" dirty="0">
              <a:solidFill>
                <a:schemeClr val="accent4"/>
              </a:solidFill>
              <a:latin typeface="Microsoft JhengHei"/>
              <a:ea typeface="Microsoft JhengHei"/>
              <a:cs typeface="Microsoft JhengHei"/>
              <a:sym typeface="Microsoft JhengHei"/>
            </a:endParaRPr>
          </a:p>
          <a:p>
            <a:pPr marL="0" marR="0" lvl="0" indent="0" algn="l" rtl="0">
              <a:lnSpc>
                <a:spcPct val="100000"/>
              </a:lnSpc>
              <a:spcBef>
                <a:spcPts val="800"/>
              </a:spcBef>
              <a:spcAft>
                <a:spcPts val="0"/>
              </a:spcAft>
              <a:buClr>
                <a:schemeClr val="accent4"/>
              </a:buClr>
              <a:buSzPts val="2500"/>
              <a:buFont typeface="Arial"/>
              <a:buNone/>
            </a:pPr>
            <a:r>
              <a:rPr lang="zh-TW" sz="2500" b="0" i="0" u="none" strike="noStrike" cap="none" dirty="0">
                <a:solidFill>
                  <a:schemeClr val="accent4"/>
                </a:solidFill>
                <a:latin typeface="Microsoft JhengHei"/>
                <a:ea typeface="Microsoft JhengHei"/>
                <a:cs typeface="Microsoft JhengHei"/>
                <a:sym typeface="Microsoft JhengHei"/>
              </a:rPr>
              <a:t>指導老師：	</a:t>
            </a:r>
            <a:r>
              <a:rPr lang="zh-TW" sz="2500" dirty="0">
                <a:solidFill>
                  <a:schemeClr val="accent4"/>
                </a:solidFill>
                <a:latin typeface="Microsoft JhengHei"/>
                <a:ea typeface="Microsoft JhengHei"/>
                <a:cs typeface="Microsoft JhengHei"/>
                <a:sym typeface="Microsoft JhengHei"/>
              </a:rPr>
              <a:t>王亭幼老師、許雅婷老師、陳正昌老師、</a:t>
            </a:r>
            <a:br>
              <a:rPr lang="zh-TW" sz="2500" dirty="0">
                <a:solidFill>
                  <a:schemeClr val="accent4"/>
                </a:solidFill>
                <a:latin typeface="Microsoft JhengHei"/>
                <a:ea typeface="Microsoft JhengHei"/>
                <a:cs typeface="Microsoft JhengHei"/>
                <a:sym typeface="Microsoft JhengHei"/>
              </a:rPr>
            </a:br>
            <a:r>
              <a:rPr lang="zh-TW" sz="2500" dirty="0">
                <a:solidFill>
                  <a:schemeClr val="accent4"/>
                </a:solidFill>
                <a:latin typeface="Microsoft JhengHei"/>
                <a:ea typeface="Microsoft JhengHei"/>
                <a:cs typeface="Microsoft JhengHei"/>
                <a:sym typeface="Microsoft JhengHei"/>
              </a:rPr>
              <a:t>		錢達智老師</a:t>
            </a:r>
            <a:endParaRPr sz="2500" b="0" i="0" u="none" strike="noStrike" cap="none" dirty="0">
              <a:solidFill>
                <a:schemeClr val="accent4"/>
              </a:solidFill>
              <a:latin typeface="Microsoft JhengHei"/>
              <a:ea typeface="Microsoft JhengHei"/>
              <a:cs typeface="Microsoft JhengHei"/>
              <a:sym typeface="Microsoft JhengHei"/>
            </a:endParaRPr>
          </a:p>
        </p:txBody>
      </p:sp>
      <p:pic>
        <p:nvPicPr>
          <p:cNvPr id="94" name="Google Shape;94;p23"/>
          <p:cNvPicPr preferRelativeResize="0"/>
          <p:nvPr/>
        </p:nvPicPr>
        <p:blipFill>
          <a:blip r:embed="rId3">
            <a:alphaModFix/>
          </a:blip>
          <a:stretch>
            <a:fillRect/>
          </a:stretch>
        </p:blipFill>
        <p:spPr>
          <a:xfrm>
            <a:off x="3178893" y="799533"/>
            <a:ext cx="3548339" cy="1499298"/>
          </a:xfrm>
          <a:prstGeom prst="rect">
            <a:avLst/>
          </a:prstGeom>
          <a:noFill/>
          <a:ln>
            <a:noFill/>
          </a:ln>
          <a:effectLst>
            <a:outerShdw blurRad="57150" dist="19050" dir="5400000" algn="bl" rotWithShape="0">
              <a:srgbClr val="FFFFFF">
                <a:alpha val="50000"/>
              </a:srgbClr>
            </a:outerShdw>
          </a:effectLst>
        </p:spPr>
      </p:pic>
      <p:sp>
        <p:nvSpPr>
          <p:cNvPr id="6" name="Google Shape;790;p92">
            <a:extLst>
              <a:ext uri="{FF2B5EF4-FFF2-40B4-BE49-F238E27FC236}">
                <a16:creationId xmlns:a16="http://schemas.microsoft.com/office/drawing/2014/main" id="{B0A7CCB7-1610-4833-A07F-6243BAC6E59F}"/>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-首頁</a:t>
            </a:r>
            <a:endParaRPr/>
          </a:p>
        </p:txBody>
      </p:sp>
      <p:pic>
        <p:nvPicPr>
          <p:cNvPr id="184" name="Google Shape;184;p32"/>
          <p:cNvPicPr preferRelativeResize="0"/>
          <p:nvPr/>
        </p:nvPicPr>
        <p:blipFill>
          <a:blip r:embed="rId3">
            <a:alphaModFix/>
          </a:blip>
          <a:stretch>
            <a:fillRect/>
          </a:stretch>
        </p:blipFill>
        <p:spPr>
          <a:xfrm>
            <a:off x="165102" y="1270136"/>
            <a:ext cx="9575921" cy="4148395"/>
          </a:xfrm>
          <a:prstGeom prst="rect">
            <a:avLst/>
          </a:prstGeom>
          <a:noFill/>
          <a:ln>
            <a:noFill/>
          </a:ln>
        </p:spPr>
      </p:pic>
      <p:sp>
        <p:nvSpPr>
          <p:cNvPr id="185" name="Google Shape;185;p32"/>
          <p:cNvSpPr/>
          <p:nvPr/>
        </p:nvSpPr>
        <p:spPr>
          <a:xfrm>
            <a:off x="1474544" y="3005767"/>
            <a:ext cx="1047600" cy="4905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86" name="Google Shape;186;p32"/>
          <p:cNvSpPr txBox="1"/>
          <p:nvPr/>
        </p:nvSpPr>
        <p:spPr>
          <a:xfrm>
            <a:off x="920737" y="3673967"/>
            <a:ext cx="1873200" cy="354000"/>
          </a:xfrm>
          <a:prstGeom prst="rect">
            <a:avLst/>
          </a:prstGeom>
          <a:solidFill>
            <a:schemeClr val="lt1"/>
          </a:solidFill>
          <a:ln>
            <a:noFill/>
          </a:ln>
        </p:spPr>
        <p:txBody>
          <a:bodyPr spcFirstLastPara="1" wrap="square" lIns="0" tIns="0" rIns="0" bIns="0" anchor="t" anchorCtr="0">
            <a:spAutoFit/>
          </a:bodyPr>
          <a:lstStyle/>
          <a:p>
            <a:pPr marL="0" lvl="0" indent="0" algn="ctr" rtl="0">
              <a:spcBef>
                <a:spcPts val="0"/>
              </a:spcBef>
              <a:spcAft>
                <a:spcPts val="0"/>
              </a:spcAft>
              <a:buNone/>
            </a:pPr>
            <a:r>
              <a:rPr lang="zh-TW" sz="2300" b="1" dirty="0">
                <a:solidFill>
                  <a:srgbClr val="FF0000"/>
                </a:solidFill>
                <a:latin typeface="Microsoft JhengHei"/>
                <a:ea typeface="Microsoft JhengHei"/>
                <a:cs typeface="Microsoft JhengHei"/>
                <a:sym typeface="Microsoft JhengHei"/>
              </a:rPr>
              <a:t>切換搜尋類型</a:t>
            </a:r>
            <a:endParaRPr sz="2300" b="1" dirty="0">
              <a:solidFill>
                <a:srgbClr val="FF0000"/>
              </a:solidFill>
              <a:latin typeface="Microsoft JhengHei"/>
              <a:ea typeface="Microsoft JhengHei"/>
              <a:cs typeface="Microsoft JhengHei"/>
              <a:sym typeface="Microsoft JhengHei"/>
            </a:endParaRPr>
          </a:p>
        </p:txBody>
      </p:sp>
      <p:sp>
        <p:nvSpPr>
          <p:cNvPr id="187" name="Google Shape;187;p32"/>
          <p:cNvSpPr/>
          <p:nvPr/>
        </p:nvSpPr>
        <p:spPr>
          <a:xfrm>
            <a:off x="2736453" y="3005767"/>
            <a:ext cx="4773300" cy="4905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88" name="Google Shape;188;p32"/>
          <p:cNvSpPr txBox="1"/>
          <p:nvPr/>
        </p:nvSpPr>
        <p:spPr>
          <a:xfrm>
            <a:off x="4158400" y="3673967"/>
            <a:ext cx="981600" cy="3540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zh-TW" sz="2300" b="1">
                <a:solidFill>
                  <a:srgbClr val="FF0000"/>
                </a:solidFill>
                <a:highlight>
                  <a:srgbClr val="FFFFFF"/>
                </a:highlight>
                <a:latin typeface="Microsoft JhengHei"/>
                <a:ea typeface="Microsoft JhengHei"/>
                <a:cs typeface="Microsoft JhengHei"/>
                <a:sym typeface="Microsoft JhengHei"/>
              </a:rPr>
              <a:t>輸入區</a:t>
            </a:r>
            <a:endParaRPr sz="2300" b="1">
              <a:solidFill>
                <a:srgbClr val="FF0000"/>
              </a:solidFill>
              <a:highlight>
                <a:srgbClr val="FFFFFF"/>
              </a:highlight>
              <a:latin typeface="Microsoft JhengHei"/>
              <a:ea typeface="Microsoft JhengHei"/>
              <a:cs typeface="Microsoft JhengHei"/>
              <a:sym typeface="Microsoft JhengHei"/>
            </a:endParaRPr>
          </a:p>
        </p:txBody>
      </p:sp>
      <p:sp>
        <p:nvSpPr>
          <p:cNvPr id="189" name="Google Shape;189;p32"/>
          <p:cNvSpPr/>
          <p:nvPr/>
        </p:nvSpPr>
        <p:spPr>
          <a:xfrm>
            <a:off x="7933973" y="3005767"/>
            <a:ext cx="464100" cy="4905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90" name="Google Shape;190;p32"/>
          <p:cNvSpPr txBox="1"/>
          <p:nvPr/>
        </p:nvSpPr>
        <p:spPr>
          <a:xfrm>
            <a:off x="7642282" y="3673967"/>
            <a:ext cx="892200" cy="354000"/>
          </a:xfrm>
          <a:prstGeom prst="rect">
            <a:avLst/>
          </a:prstGeom>
          <a:solidFill>
            <a:schemeClr val="lt1"/>
          </a:solidFill>
          <a:ln>
            <a:noFill/>
          </a:ln>
        </p:spPr>
        <p:txBody>
          <a:bodyPr spcFirstLastPara="1" wrap="square" lIns="0" tIns="0" rIns="0" bIns="0" anchor="t" anchorCtr="0">
            <a:spAutoFit/>
          </a:bodyPr>
          <a:lstStyle/>
          <a:p>
            <a:pPr marL="0" lvl="0" indent="0" algn="ctr" rtl="0">
              <a:spcBef>
                <a:spcPts val="0"/>
              </a:spcBef>
              <a:spcAft>
                <a:spcPts val="0"/>
              </a:spcAft>
              <a:buNone/>
            </a:pPr>
            <a:r>
              <a:rPr lang="zh-TW" sz="2300" b="1">
                <a:solidFill>
                  <a:srgbClr val="FF0000"/>
                </a:solidFill>
                <a:latin typeface="Microsoft JhengHei"/>
                <a:ea typeface="Microsoft JhengHei"/>
                <a:cs typeface="Microsoft JhengHei"/>
                <a:sym typeface="Microsoft JhengHei"/>
              </a:rPr>
              <a:t>搜尋鈕</a:t>
            </a:r>
            <a:endParaRPr sz="2300" b="1">
              <a:solidFill>
                <a:srgbClr val="FF0000"/>
              </a:solidFill>
              <a:latin typeface="Microsoft JhengHei"/>
              <a:ea typeface="Microsoft JhengHei"/>
              <a:cs typeface="Microsoft JhengHei"/>
              <a:sym typeface="Microsoft JhengHei"/>
            </a:endParaRPr>
          </a:p>
        </p:txBody>
      </p:sp>
      <p:sp>
        <p:nvSpPr>
          <p:cNvPr id="11" name="Google Shape;790;p92">
            <a:extLst>
              <a:ext uri="{FF2B5EF4-FFF2-40B4-BE49-F238E27FC236}">
                <a16:creationId xmlns:a16="http://schemas.microsoft.com/office/drawing/2014/main" id="{26232EB6-4746-4CD0-8C26-0DE58902BC76}"/>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3"/>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網站功能操作 -首頁</a:t>
            </a:r>
            <a:endParaRPr/>
          </a:p>
        </p:txBody>
      </p:sp>
      <p:pic>
        <p:nvPicPr>
          <p:cNvPr id="197" name="Google Shape;197;p33"/>
          <p:cNvPicPr preferRelativeResize="0"/>
          <p:nvPr/>
        </p:nvPicPr>
        <p:blipFill>
          <a:blip r:embed="rId3">
            <a:alphaModFix/>
          </a:blip>
          <a:stretch>
            <a:fillRect/>
          </a:stretch>
        </p:blipFill>
        <p:spPr>
          <a:xfrm>
            <a:off x="133035" y="3194533"/>
            <a:ext cx="5086912" cy="2609837"/>
          </a:xfrm>
          <a:prstGeom prst="rect">
            <a:avLst/>
          </a:prstGeom>
          <a:noFill/>
          <a:ln>
            <a:noFill/>
          </a:ln>
        </p:spPr>
      </p:pic>
      <p:sp>
        <p:nvSpPr>
          <p:cNvPr id="198" name="Google Shape;198;p33"/>
          <p:cNvSpPr/>
          <p:nvPr/>
        </p:nvSpPr>
        <p:spPr>
          <a:xfrm>
            <a:off x="2268854" y="5015133"/>
            <a:ext cx="837600" cy="312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pic>
        <p:nvPicPr>
          <p:cNvPr id="199" name="Google Shape;199;p33"/>
          <p:cNvPicPr preferRelativeResize="0"/>
          <p:nvPr/>
        </p:nvPicPr>
        <p:blipFill>
          <a:blip r:embed="rId4">
            <a:alphaModFix/>
          </a:blip>
          <a:stretch>
            <a:fillRect/>
          </a:stretch>
        </p:blipFill>
        <p:spPr>
          <a:xfrm>
            <a:off x="5320967" y="2375786"/>
            <a:ext cx="4489065" cy="3275078"/>
          </a:xfrm>
          <a:prstGeom prst="rect">
            <a:avLst/>
          </a:prstGeom>
          <a:noFill/>
          <a:ln>
            <a:noFill/>
          </a:ln>
        </p:spPr>
      </p:pic>
      <p:sp>
        <p:nvSpPr>
          <p:cNvPr id="200" name="Google Shape;200;p33"/>
          <p:cNvSpPr/>
          <p:nvPr/>
        </p:nvSpPr>
        <p:spPr>
          <a:xfrm>
            <a:off x="7146732" y="4033300"/>
            <a:ext cx="837600" cy="312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01" name="Google Shape;201;p33"/>
          <p:cNvSpPr txBox="1">
            <a:spLocks noGrp="1"/>
          </p:cNvSpPr>
          <p:nvPr>
            <p:ph type="body" idx="1"/>
          </p:nvPr>
        </p:nvSpPr>
        <p:spPr>
          <a:xfrm>
            <a:off x="592807" y="1185033"/>
            <a:ext cx="9217200" cy="1383300"/>
          </a:xfrm>
          <a:prstGeom prst="rect">
            <a:avLst/>
          </a:prstGeom>
        </p:spPr>
        <p:txBody>
          <a:bodyPr spcFirstLastPara="1" wrap="square" lIns="92325" tIns="46150" rIns="92325" bIns="46150" anchor="t" anchorCtr="0">
            <a:normAutofit/>
          </a:bodyPr>
          <a:lstStyle/>
          <a:p>
            <a:pPr marL="0" lvl="0" indent="0" algn="l" rtl="0">
              <a:spcBef>
                <a:spcPts val="600"/>
              </a:spcBef>
              <a:spcAft>
                <a:spcPts val="600"/>
              </a:spcAft>
              <a:buNone/>
            </a:pPr>
            <a:r>
              <a:rPr lang="zh-TW"/>
              <a:t>切換當季食材按鈕來改變食材食譜的內容。</a:t>
            </a:r>
            <a:endParaRPr/>
          </a:p>
        </p:txBody>
      </p:sp>
      <p:sp>
        <p:nvSpPr>
          <p:cNvPr id="202" name="Google Shape;202;p33"/>
          <p:cNvSpPr txBox="1"/>
          <p:nvPr/>
        </p:nvSpPr>
        <p:spPr>
          <a:xfrm>
            <a:off x="1014013" y="5415800"/>
            <a:ext cx="3939000" cy="46170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如果沒有該食材食譜會顯示沒有相關食譜</a:t>
            </a:r>
            <a:endParaRPr sz="1600" b="1">
              <a:solidFill>
                <a:srgbClr val="FF0000"/>
              </a:solidFill>
              <a:latin typeface="Microsoft JhengHei"/>
              <a:ea typeface="Microsoft JhengHei"/>
              <a:cs typeface="Microsoft JhengHei"/>
              <a:sym typeface="Microsoft JhengHei"/>
            </a:endParaRPr>
          </a:p>
        </p:txBody>
      </p:sp>
      <p:sp>
        <p:nvSpPr>
          <p:cNvPr id="203" name="Google Shape;203;p33"/>
          <p:cNvSpPr txBox="1"/>
          <p:nvPr/>
        </p:nvSpPr>
        <p:spPr>
          <a:xfrm>
            <a:off x="3156575" y="4980933"/>
            <a:ext cx="2031300" cy="46170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食材切換按鈕</a:t>
            </a:r>
            <a:endParaRPr sz="1600" b="1">
              <a:solidFill>
                <a:srgbClr val="FF0000"/>
              </a:solidFill>
              <a:latin typeface="Microsoft JhengHei"/>
              <a:ea typeface="Microsoft JhengHei"/>
              <a:cs typeface="Microsoft JhengHei"/>
              <a:sym typeface="Microsoft JhengHei"/>
            </a:endParaRPr>
          </a:p>
        </p:txBody>
      </p:sp>
      <p:sp>
        <p:nvSpPr>
          <p:cNvPr id="204" name="Google Shape;204;p33"/>
          <p:cNvSpPr/>
          <p:nvPr/>
        </p:nvSpPr>
        <p:spPr>
          <a:xfrm>
            <a:off x="176477" y="5434300"/>
            <a:ext cx="888300" cy="3951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05" name="Google Shape;205;p33"/>
          <p:cNvSpPr/>
          <p:nvPr/>
        </p:nvSpPr>
        <p:spPr>
          <a:xfrm>
            <a:off x="5365235" y="4387200"/>
            <a:ext cx="1539900" cy="1518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3" name="Google Shape;790;p92">
            <a:extLst>
              <a:ext uri="{FF2B5EF4-FFF2-40B4-BE49-F238E27FC236}">
                <a16:creationId xmlns:a16="http://schemas.microsoft.com/office/drawing/2014/main" id="{9393642C-DD62-4598-8DC6-B94E64E02FB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網站功能操作 -首頁</a:t>
            </a:r>
            <a:endParaRPr/>
          </a:p>
        </p:txBody>
      </p:sp>
      <p:sp>
        <p:nvSpPr>
          <p:cNvPr id="212" name="Google Shape;212;p34"/>
          <p:cNvSpPr txBox="1">
            <a:spLocks noGrp="1"/>
          </p:cNvSpPr>
          <p:nvPr>
            <p:ph type="body" idx="1"/>
          </p:nvPr>
        </p:nvSpPr>
        <p:spPr>
          <a:xfrm>
            <a:off x="-202749" y="1192700"/>
            <a:ext cx="4284600" cy="1825500"/>
          </a:xfrm>
          <a:prstGeom prst="rect">
            <a:avLst/>
          </a:prstGeom>
          <a:noFill/>
          <a:ln>
            <a:noFill/>
          </a:ln>
        </p:spPr>
        <p:txBody>
          <a:bodyPr spcFirstLastPara="1" wrap="square" lIns="92325" tIns="46150" rIns="92325" bIns="46150" anchor="t" anchorCtr="0">
            <a:normAutofit fontScale="25000" lnSpcReduction="20000"/>
          </a:bodyPr>
          <a:lstStyle/>
          <a:p>
            <a:pPr marL="342900" lvl="0" indent="0" algn="l" rtl="0">
              <a:spcBef>
                <a:spcPts val="0"/>
              </a:spcBef>
              <a:spcAft>
                <a:spcPts val="0"/>
              </a:spcAft>
              <a:buNone/>
            </a:pPr>
            <a:r>
              <a:rPr lang="zh-TW" sz="11200"/>
              <a:t>熱門食譜輪播是透過食譜的觀看次數來進行排序，使用者可以清楚最近熱門的食譜。</a:t>
            </a:r>
            <a:endParaRPr sz="11200"/>
          </a:p>
          <a:p>
            <a:pPr marL="342900" lvl="0" indent="190500" algn="l" rtl="0">
              <a:spcBef>
                <a:spcPts val="0"/>
              </a:spcBef>
              <a:spcAft>
                <a:spcPts val="0"/>
              </a:spcAft>
              <a:buNone/>
            </a:pPr>
            <a:endParaRPr sz="11200"/>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0" algn="l" rtl="0">
              <a:spcBef>
                <a:spcPts val="0"/>
              </a:spcBef>
              <a:spcAft>
                <a:spcPts val="0"/>
              </a:spcAft>
              <a:buNone/>
            </a:pPr>
            <a:endParaRPr/>
          </a:p>
        </p:txBody>
      </p:sp>
      <p:pic>
        <p:nvPicPr>
          <p:cNvPr id="213" name="Google Shape;213;p34"/>
          <p:cNvPicPr preferRelativeResize="0"/>
          <p:nvPr/>
        </p:nvPicPr>
        <p:blipFill>
          <a:blip r:embed="rId3">
            <a:alphaModFix/>
          </a:blip>
          <a:stretch>
            <a:fillRect/>
          </a:stretch>
        </p:blipFill>
        <p:spPr>
          <a:xfrm>
            <a:off x="4132264" y="3859000"/>
            <a:ext cx="5621463" cy="1624533"/>
          </a:xfrm>
          <a:prstGeom prst="rect">
            <a:avLst/>
          </a:prstGeom>
          <a:noFill/>
          <a:ln>
            <a:noFill/>
          </a:ln>
        </p:spPr>
      </p:pic>
      <p:pic>
        <p:nvPicPr>
          <p:cNvPr id="214" name="Google Shape;214;p34"/>
          <p:cNvPicPr preferRelativeResize="0"/>
          <p:nvPr/>
        </p:nvPicPr>
        <p:blipFill>
          <a:blip r:embed="rId4">
            <a:alphaModFix/>
          </a:blip>
          <a:stretch>
            <a:fillRect/>
          </a:stretch>
        </p:blipFill>
        <p:spPr>
          <a:xfrm>
            <a:off x="4126264" y="1130900"/>
            <a:ext cx="5621464" cy="1590938"/>
          </a:xfrm>
          <a:prstGeom prst="rect">
            <a:avLst/>
          </a:prstGeom>
          <a:noFill/>
          <a:ln>
            <a:noFill/>
          </a:ln>
        </p:spPr>
      </p:pic>
      <p:sp>
        <p:nvSpPr>
          <p:cNvPr id="215" name="Google Shape;215;p34"/>
          <p:cNvSpPr txBox="1">
            <a:spLocks noGrp="1"/>
          </p:cNvSpPr>
          <p:nvPr>
            <p:ph type="body" idx="1"/>
          </p:nvPr>
        </p:nvSpPr>
        <p:spPr>
          <a:xfrm>
            <a:off x="-152400" y="3945900"/>
            <a:ext cx="4284600" cy="1825500"/>
          </a:xfrm>
          <a:prstGeom prst="rect">
            <a:avLst/>
          </a:prstGeom>
          <a:noFill/>
          <a:ln>
            <a:noFill/>
          </a:ln>
        </p:spPr>
        <p:txBody>
          <a:bodyPr spcFirstLastPara="1" wrap="square" lIns="92325" tIns="46150" rIns="92325" bIns="46150" anchor="t" anchorCtr="0">
            <a:normAutofit fontScale="25000" lnSpcReduction="20000"/>
          </a:bodyPr>
          <a:lstStyle/>
          <a:p>
            <a:pPr marL="342900" lvl="0" indent="0" algn="l" rtl="0">
              <a:spcBef>
                <a:spcPts val="0"/>
              </a:spcBef>
              <a:spcAft>
                <a:spcPts val="0"/>
              </a:spcAft>
              <a:buNone/>
            </a:pPr>
            <a:r>
              <a:rPr lang="zh-TW" sz="11200"/>
              <a:t>最新食譜輪播是透過食譜發布時間進行排序，能讓使用者可以直接看到最新發布的食譜。</a:t>
            </a:r>
            <a:endParaRPr sz="11200"/>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0" algn="l" rtl="0">
              <a:spcBef>
                <a:spcPts val="0"/>
              </a:spcBef>
              <a:spcAft>
                <a:spcPts val="0"/>
              </a:spcAft>
              <a:buNone/>
            </a:pPr>
            <a:endParaRPr/>
          </a:p>
        </p:txBody>
      </p:sp>
      <p:sp>
        <p:nvSpPr>
          <p:cNvPr id="216" name="Google Shape;216;p34"/>
          <p:cNvSpPr/>
          <p:nvPr/>
        </p:nvSpPr>
        <p:spPr>
          <a:xfrm>
            <a:off x="4132264" y="1793100"/>
            <a:ext cx="228900" cy="2244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17" name="Google Shape;217;p34"/>
          <p:cNvSpPr/>
          <p:nvPr/>
        </p:nvSpPr>
        <p:spPr>
          <a:xfrm>
            <a:off x="9524922" y="1764700"/>
            <a:ext cx="228900" cy="2244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18" name="Google Shape;218;p34"/>
          <p:cNvSpPr txBox="1"/>
          <p:nvPr/>
        </p:nvSpPr>
        <p:spPr>
          <a:xfrm>
            <a:off x="4411403" y="2959100"/>
            <a:ext cx="1992396" cy="292388"/>
          </a:xfrm>
          <a:prstGeom prst="rect">
            <a:avLst/>
          </a:prstGeom>
          <a:solidFill>
            <a:schemeClr val="bg1"/>
          </a:solidFill>
          <a:ln>
            <a:noFill/>
          </a:ln>
        </p:spPr>
        <p:txBody>
          <a:bodyPr spcFirstLastPara="1" wrap="square" lIns="108000" tIns="0" rIns="106675" bIns="0" anchor="t" anchorCtr="0">
            <a:spAutoFit/>
          </a:bodyPr>
          <a:lstStyle/>
          <a:p>
            <a:pPr marL="0" lvl="0" indent="0" algn="l" rtl="0">
              <a:spcBef>
                <a:spcPts val="0"/>
              </a:spcBef>
              <a:spcAft>
                <a:spcPts val="0"/>
              </a:spcAft>
              <a:buNone/>
            </a:pPr>
            <a:r>
              <a:rPr lang="zh-TW" sz="1900" b="1" dirty="0">
                <a:solidFill>
                  <a:srgbClr val="FF0000"/>
                </a:solidFill>
                <a:latin typeface="Microsoft JhengHei"/>
                <a:ea typeface="Microsoft JhengHei"/>
                <a:cs typeface="Microsoft JhengHei"/>
                <a:sym typeface="Microsoft JhengHei"/>
              </a:rPr>
              <a:t>切換輪播上一頁</a:t>
            </a:r>
            <a:endParaRPr sz="1900" b="1" dirty="0">
              <a:solidFill>
                <a:srgbClr val="FF0000"/>
              </a:solidFill>
              <a:latin typeface="Microsoft JhengHei"/>
              <a:ea typeface="Microsoft JhengHei"/>
              <a:cs typeface="Microsoft JhengHei"/>
              <a:sym typeface="Microsoft JhengHei"/>
            </a:endParaRPr>
          </a:p>
        </p:txBody>
      </p:sp>
      <p:sp>
        <p:nvSpPr>
          <p:cNvPr id="219" name="Google Shape;219;p34"/>
          <p:cNvSpPr/>
          <p:nvPr/>
        </p:nvSpPr>
        <p:spPr>
          <a:xfrm rot="10800000" flipH="1">
            <a:off x="4129177" y="1989100"/>
            <a:ext cx="234900" cy="1146000"/>
          </a:xfrm>
          <a:prstGeom prst="bentArrow">
            <a:avLst>
              <a:gd name="adj1" fmla="val 25000"/>
              <a:gd name="adj2" fmla="val 25000"/>
              <a:gd name="adj3" fmla="val 25000"/>
              <a:gd name="adj4" fmla="val 43750"/>
            </a:avLst>
          </a:prstGeom>
          <a:solidFill>
            <a:srgbClr val="FF00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solidFill>
                <a:srgbClr val="242526"/>
              </a:solidFill>
              <a:latin typeface="Microsoft JhengHei"/>
              <a:ea typeface="Microsoft JhengHei"/>
              <a:cs typeface="Microsoft JhengHei"/>
              <a:sym typeface="Microsoft JhengHei"/>
            </a:endParaRPr>
          </a:p>
        </p:txBody>
      </p:sp>
      <p:sp>
        <p:nvSpPr>
          <p:cNvPr id="220" name="Google Shape;220;p34"/>
          <p:cNvSpPr/>
          <p:nvPr/>
        </p:nvSpPr>
        <p:spPr>
          <a:xfrm rot="10800000">
            <a:off x="9521913" y="1989100"/>
            <a:ext cx="234900" cy="1146000"/>
          </a:xfrm>
          <a:prstGeom prst="bentArrow">
            <a:avLst>
              <a:gd name="adj1" fmla="val 25000"/>
              <a:gd name="adj2" fmla="val 25000"/>
              <a:gd name="adj3" fmla="val 25000"/>
              <a:gd name="adj4" fmla="val 43750"/>
            </a:avLst>
          </a:prstGeom>
          <a:solidFill>
            <a:srgbClr val="FF00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solidFill>
                <a:srgbClr val="242526"/>
              </a:solidFill>
              <a:latin typeface="Microsoft JhengHei"/>
              <a:ea typeface="Microsoft JhengHei"/>
              <a:cs typeface="Microsoft JhengHei"/>
              <a:sym typeface="Microsoft JhengHei"/>
            </a:endParaRPr>
          </a:p>
        </p:txBody>
      </p:sp>
      <p:sp>
        <p:nvSpPr>
          <p:cNvPr id="221" name="Google Shape;221;p34"/>
          <p:cNvSpPr txBox="1"/>
          <p:nvPr/>
        </p:nvSpPr>
        <p:spPr>
          <a:xfrm>
            <a:off x="7529517" y="2928509"/>
            <a:ext cx="1992396" cy="292388"/>
          </a:xfrm>
          <a:prstGeom prst="rect">
            <a:avLst/>
          </a:prstGeom>
          <a:solidFill>
            <a:schemeClr val="bg1"/>
          </a:solidFill>
          <a:ln>
            <a:noFill/>
          </a:ln>
        </p:spPr>
        <p:txBody>
          <a:bodyPr spcFirstLastPara="1" wrap="square" lIns="106675" tIns="0" rIns="106675" bIns="0" anchor="t" anchorCtr="0">
            <a:spAutoFit/>
          </a:bodyPr>
          <a:lstStyle/>
          <a:p>
            <a:pPr marL="0" lvl="0" indent="0" algn="l" rtl="0">
              <a:spcBef>
                <a:spcPts val="0"/>
              </a:spcBef>
              <a:spcAft>
                <a:spcPts val="0"/>
              </a:spcAft>
              <a:buNone/>
            </a:pPr>
            <a:r>
              <a:rPr lang="zh-TW" sz="1900" b="1" dirty="0">
                <a:solidFill>
                  <a:srgbClr val="FF0000"/>
                </a:solidFill>
                <a:latin typeface="Microsoft JhengHei"/>
                <a:ea typeface="Microsoft JhengHei"/>
                <a:cs typeface="Microsoft JhengHei"/>
                <a:sym typeface="Microsoft JhengHei"/>
              </a:rPr>
              <a:t>切換輪播下一頁</a:t>
            </a:r>
            <a:endParaRPr sz="1900" b="1" dirty="0">
              <a:solidFill>
                <a:srgbClr val="FF0000"/>
              </a:solidFill>
              <a:latin typeface="Microsoft JhengHei"/>
              <a:ea typeface="Microsoft JhengHei"/>
              <a:cs typeface="Microsoft JhengHei"/>
              <a:sym typeface="Microsoft JhengHei"/>
            </a:endParaRPr>
          </a:p>
        </p:txBody>
      </p:sp>
      <p:sp>
        <p:nvSpPr>
          <p:cNvPr id="14" name="Google Shape;790;p92">
            <a:extLst>
              <a:ext uri="{FF2B5EF4-FFF2-40B4-BE49-F238E27FC236}">
                <a16:creationId xmlns:a16="http://schemas.microsoft.com/office/drawing/2014/main" id="{E1322A47-BD87-446E-B4FE-8EEB3D87369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35"/>
          <p:cNvPicPr preferRelativeResize="0"/>
          <p:nvPr/>
        </p:nvPicPr>
        <p:blipFill>
          <a:blip r:embed="rId3">
            <a:alphaModFix/>
          </a:blip>
          <a:stretch>
            <a:fillRect/>
          </a:stretch>
        </p:blipFill>
        <p:spPr>
          <a:xfrm>
            <a:off x="999686" y="2816499"/>
            <a:ext cx="8183197" cy="3148395"/>
          </a:xfrm>
          <a:prstGeom prst="rect">
            <a:avLst/>
          </a:prstGeom>
          <a:noFill/>
          <a:ln>
            <a:noFill/>
          </a:ln>
        </p:spPr>
      </p:pic>
      <p:sp>
        <p:nvSpPr>
          <p:cNvPr id="227" name="Google Shape;227;p35"/>
          <p:cNvSpPr txBox="1">
            <a:spLocks noGrp="1"/>
          </p:cNvSpPr>
          <p:nvPr>
            <p:ph type="title"/>
          </p:nvPr>
        </p:nvSpPr>
        <p:spPr>
          <a:xfrm>
            <a:off x="632528"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-篩選頁</a:t>
            </a:r>
            <a:endParaRPr/>
          </a:p>
        </p:txBody>
      </p:sp>
      <p:sp>
        <p:nvSpPr>
          <p:cNvPr id="228" name="Google Shape;228;p35"/>
          <p:cNvSpPr/>
          <p:nvPr/>
        </p:nvSpPr>
        <p:spPr>
          <a:xfrm>
            <a:off x="7573706" y="5681500"/>
            <a:ext cx="536400" cy="2463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29" name="Google Shape;229;p35"/>
          <p:cNvSpPr/>
          <p:nvPr/>
        </p:nvSpPr>
        <p:spPr>
          <a:xfrm>
            <a:off x="7652877" y="4541755"/>
            <a:ext cx="600300" cy="2463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30" name="Google Shape;230;p35"/>
          <p:cNvSpPr/>
          <p:nvPr/>
        </p:nvSpPr>
        <p:spPr>
          <a:xfrm>
            <a:off x="2025534" y="3737100"/>
            <a:ext cx="1185000" cy="11628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31" name="Google Shape;231;p35"/>
          <p:cNvSpPr txBox="1"/>
          <p:nvPr/>
        </p:nvSpPr>
        <p:spPr>
          <a:xfrm>
            <a:off x="780741" y="954233"/>
            <a:ext cx="8694600" cy="107760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800">
                <a:solidFill>
                  <a:schemeClr val="lt1"/>
                </a:solidFill>
                <a:latin typeface="Microsoft JhengHei"/>
                <a:ea typeface="Microsoft JhengHei"/>
                <a:cs typeface="Microsoft JhengHei"/>
                <a:sym typeface="Microsoft JhengHei"/>
              </a:rPr>
              <a:t>使用者能透過上方下拉式選單進行篩選，使用者可以再透過排序選單來尋找食譜。</a:t>
            </a:r>
            <a:endParaRPr sz="2800">
              <a:solidFill>
                <a:schemeClr val="lt1"/>
              </a:solidFill>
              <a:latin typeface="Microsoft JhengHei"/>
              <a:ea typeface="Microsoft JhengHei"/>
              <a:cs typeface="Microsoft JhengHei"/>
              <a:sym typeface="Microsoft JhengHei"/>
            </a:endParaRPr>
          </a:p>
        </p:txBody>
      </p:sp>
      <p:sp>
        <p:nvSpPr>
          <p:cNvPr id="232" name="Google Shape;232;p35"/>
          <p:cNvSpPr txBox="1"/>
          <p:nvPr/>
        </p:nvSpPr>
        <p:spPr>
          <a:xfrm>
            <a:off x="1522255" y="3867833"/>
            <a:ext cx="342057" cy="1769715"/>
          </a:xfrm>
          <a:prstGeom prst="rect">
            <a:avLst/>
          </a:prstGeom>
          <a:solidFill>
            <a:schemeClr val="bg1"/>
          </a:solidFill>
          <a:ln>
            <a:noFill/>
          </a:ln>
        </p:spPr>
        <p:txBody>
          <a:bodyPr spcFirstLastPara="1" wrap="square" lIns="0" tIns="0" rIns="0" bIns="0" anchor="t" anchorCtr="0">
            <a:spAutoFit/>
          </a:bodyPr>
          <a:lstStyle/>
          <a:p>
            <a:pPr marL="0" lvl="0" indent="0" algn="ctr" rtl="0">
              <a:spcBef>
                <a:spcPts val="0"/>
              </a:spcBef>
              <a:spcAft>
                <a:spcPts val="0"/>
              </a:spcAft>
              <a:buNone/>
            </a:pPr>
            <a:r>
              <a:rPr lang="zh-TW" sz="2300" b="1" dirty="0">
                <a:solidFill>
                  <a:srgbClr val="FF0000"/>
                </a:solidFill>
                <a:latin typeface="Microsoft JhengHei"/>
                <a:ea typeface="Microsoft JhengHei"/>
                <a:cs typeface="Microsoft JhengHei"/>
                <a:sym typeface="Microsoft JhengHei"/>
              </a:rPr>
              <a:t>下拉式選單</a:t>
            </a:r>
            <a:endParaRPr sz="2300" b="1" dirty="0">
              <a:solidFill>
                <a:srgbClr val="FF0000"/>
              </a:solidFill>
              <a:latin typeface="Microsoft JhengHei"/>
              <a:ea typeface="Microsoft JhengHei"/>
              <a:cs typeface="Microsoft JhengHei"/>
              <a:sym typeface="Microsoft JhengHei"/>
            </a:endParaRPr>
          </a:p>
        </p:txBody>
      </p:sp>
      <p:sp>
        <p:nvSpPr>
          <p:cNvPr id="234" name="Google Shape;234;p35"/>
          <p:cNvSpPr txBox="1"/>
          <p:nvPr/>
        </p:nvSpPr>
        <p:spPr>
          <a:xfrm>
            <a:off x="5889201" y="5593700"/>
            <a:ext cx="1937700" cy="3540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zh-TW" sz="2300" b="1">
                <a:solidFill>
                  <a:srgbClr val="FF0000"/>
                </a:solidFill>
                <a:latin typeface="Microsoft JhengHei"/>
                <a:ea typeface="Microsoft JhengHei"/>
                <a:cs typeface="Microsoft JhengHei"/>
                <a:sym typeface="Microsoft JhengHei"/>
              </a:rPr>
              <a:t>收藏/瀏覽數</a:t>
            </a:r>
            <a:endParaRPr sz="2300" b="1">
              <a:solidFill>
                <a:srgbClr val="FF0000"/>
              </a:solidFill>
              <a:latin typeface="Microsoft JhengHei"/>
              <a:ea typeface="Microsoft JhengHei"/>
              <a:cs typeface="Microsoft JhengHei"/>
              <a:sym typeface="Microsoft JhengHei"/>
            </a:endParaRPr>
          </a:p>
        </p:txBody>
      </p:sp>
      <p:sp>
        <p:nvSpPr>
          <p:cNvPr id="11" name="Google Shape;232;p35">
            <a:extLst>
              <a:ext uri="{FF2B5EF4-FFF2-40B4-BE49-F238E27FC236}">
                <a16:creationId xmlns:a16="http://schemas.microsoft.com/office/drawing/2014/main" id="{5889F94B-6424-4530-AA62-DB7BA7782A11}"/>
              </a:ext>
            </a:extLst>
          </p:cNvPr>
          <p:cNvSpPr txBox="1"/>
          <p:nvPr/>
        </p:nvSpPr>
        <p:spPr>
          <a:xfrm>
            <a:off x="8399491" y="4313575"/>
            <a:ext cx="342057" cy="1415772"/>
          </a:xfrm>
          <a:prstGeom prst="rect">
            <a:avLst/>
          </a:prstGeom>
          <a:solidFill>
            <a:schemeClr val="bg1"/>
          </a:solidFill>
          <a:ln>
            <a:noFill/>
          </a:ln>
        </p:spPr>
        <p:txBody>
          <a:bodyPr spcFirstLastPara="1" wrap="square" lIns="0" tIns="0" rIns="0" bIns="0" anchor="t" anchorCtr="0">
            <a:spAutoFit/>
          </a:bodyPr>
          <a:lstStyle/>
          <a:p>
            <a:pPr lvl="0" algn="ctr"/>
            <a:r>
              <a:rPr lang="zh-TW" altLang="en-US" sz="2300" b="1" dirty="0">
                <a:solidFill>
                  <a:srgbClr val="FF0000"/>
                </a:solidFill>
                <a:latin typeface="Microsoft JhengHei"/>
                <a:ea typeface="Microsoft JhengHei"/>
                <a:sym typeface="Microsoft JhengHei"/>
              </a:rPr>
              <a:t>排序選單</a:t>
            </a:r>
          </a:p>
        </p:txBody>
      </p:sp>
      <p:sp>
        <p:nvSpPr>
          <p:cNvPr id="12" name="Google Shape;790;p92">
            <a:extLst>
              <a:ext uri="{FF2B5EF4-FFF2-40B4-BE49-F238E27FC236}">
                <a16:creationId xmlns:a16="http://schemas.microsoft.com/office/drawing/2014/main" id="{F67F96A8-A985-452D-9E38-D4AC78D49F30}"/>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6"/>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-登入/註冊頁</a:t>
            </a:r>
            <a:endParaRPr/>
          </a:p>
        </p:txBody>
      </p:sp>
      <p:pic>
        <p:nvPicPr>
          <p:cNvPr id="241" name="Google Shape;241;p36"/>
          <p:cNvPicPr preferRelativeResize="0"/>
          <p:nvPr/>
        </p:nvPicPr>
        <p:blipFill>
          <a:blip r:embed="rId3">
            <a:alphaModFix/>
          </a:blip>
          <a:stretch>
            <a:fillRect/>
          </a:stretch>
        </p:blipFill>
        <p:spPr>
          <a:xfrm>
            <a:off x="1959951" y="1909500"/>
            <a:ext cx="5986383" cy="3969709"/>
          </a:xfrm>
          <a:prstGeom prst="rect">
            <a:avLst/>
          </a:prstGeom>
          <a:noFill/>
          <a:ln>
            <a:noFill/>
          </a:ln>
        </p:spPr>
      </p:pic>
      <p:sp>
        <p:nvSpPr>
          <p:cNvPr id="242" name="Google Shape;242;p36"/>
          <p:cNvSpPr txBox="1">
            <a:spLocks noGrp="1"/>
          </p:cNvSpPr>
          <p:nvPr>
            <p:ph type="body" idx="1"/>
          </p:nvPr>
        </p:nvSpPr>
        <p:spPr>
          <a:xfrm>
            <a:off x="385617" y="1208933"/>
            <a:ext cx="9135000" cy="1413900"/>
          </a:xfrm>
          <a:prstGeom prst="rect">
            <a:avLst/>
          </a:prstGeom>
        </p:spPr>
        <p:txBody>
          <a:bodyPr spcFirstLastPara="1" wrap="square" lIns="0" tIns="0" rIns="0" bIns="0" anchor="t" anchorCtr="0">
            <a:normAutofit/>
          </a:bodyPr>
          <a:lstStyle/>
          <a:p>
            <a:pPr marL="0" lvl="0" indent="0" algn="l" rtl="0">
              <a:lnSpc>
                <a:spcPct val="80000"/>
              </a:lnSpc>
              <a:spcBef>
                <a:spcPts val="0"/>
              </a:spcBef>
              <a:spcAft>
                <a:spcPts val="0"/>
              </a:spcAft>
              <a:buClr>
                <a:srgbClr val="000000"/>
              </a:buClr>
              <a:buSzPts val="1200"/>
              <a:buFont typeface="Arial"/>
              <a:buNone/>
            </a:pPr>
            <a:r>
              <a:rPr lang="zh-TW" sz="2800">
                <a:solidFill>
                  <a:schemeClr val="lt1"/>
                </a:solidFill>
              </a:rPr>
              <a:t>此頁面預設是登入畫面，可以透過註冊帳號、立即登入來切換畫面。</a:t>
            </a:r>
            <a:endParaRPr sz="2800">
              <a:solidFill>
                <a:schemeClr val="lt1"/>
              </a:solidFill>
            </a:endParaRPr>
          </a:p>
          <a:p>
            <a:pPr marL="0" lvl="0" indent="0" algn="l" rtl="0">
              <a:spcBef>
                <a:spcPts val="600"/>
              </a:spcBef>
              <a:spcAft>
                <a:spcPts val="600"/>
              </a:spcAft>
              <a:buNone/>
            </a:pPr>
            <a:endParaRPr>
              <a:solidFill>
                <a:schemeClr val="lt1"/>
              </a:solidFill>
            </a:endParaRPr>
          </a:p>
        </p:txBody>
      </p:sp>
      <p:sp>
        <p:nvSpPr>
          <p:cNvPr id="6" name="Google Shape;790;p92">
            <a:extLst>
              <a:ext uri="{FF2B5EF4-FFF2-40B4-BE49-F238E27FC236}">
                <a16:creationId xmlns:a16="http://schemas.microsoft.com/office/drawing/2014/main" id="{0B5921CB-074D-4555-87AB-6EB94DB727F0}"/>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7"/>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-登入/註冊頁</a:t>
            </a:r>
            <a:endParaRPr/>
          </a:p>
        </p:txBody>
      </p:sp>
      <p:sp>
        <p:nvSpPr>
          <p:cNvPr id="248" name="Google Shape;248;p37"/>
          <p:cNvSpPr txBox="1">
            <a:spLocks noGrp="1"/>
          </p:cNvSpPr>
          <p:nvPr>
            <p:ph type="body" idx="1"/>
          </p:nvPr>
        </p:nvSpPr>
        <p:spPr>
          <a:xfrm>
            <a:off x="1464902" y="1236167"/>
            <a:ext cx="8404800" cy="1384800"/>
          </a:xfrm>
          <a:prstGeom prst="rect">
            <a:avLst/>
          </a:prstGeom>
          <a:noFill/>
          <a:ln>
            <a:noFill/>
          </a:ln>
        </p:spPr>
        <p:txBody>
          <a:bodyPr spcFirstLastPara="1" wrap="square" lIns="0" tIns="0" rIns="0" bIns="0" anchor="t" anchorCtr="0">
            <a:noAutofit/>
          </a:bodyPr>
          <a:lstStyle/>
          <a:p>
            <a:pPr marL="342900" lvl="0" indent="0" algn="l" rtl="0">
              <a:lnSpc>
                <a:spcPct val="80000"/>
              </a:lnSpc>
              <a:spcBef>
                <a:spcPts val="0"/>
              </a:spcBef>
              <a:spcAft>
                <a:spcPts val="0"/>
              </a:spcAft>
              <a:buSzPts val="1200"/>
              <a:buNone/>
            </a:pPr>
            <a:r>
              <a:rPr lang="zh-TW" sz="2800"/>
              <a:t>網頁輸入欄有添加條件，沒有填寫無法送出。</a:t>
            </a:r>
            <a:endParaRPr sz="2800"/>
          </a:p>
        </p:txBody>
      </p:sp>
      <p:pic>
        <p:nvPicPr>
          <p:cNvPr id="250" name="Google Shape;250;p37"/>
          <p:cNvPicPr preferRelativeResize="0"/>
          <p:nvPr/>
        </p:nvPicPr>
        <p:blipFill>
          <a:blip r:embed="rId3">
            <a:alphaModFix/>
          </a:blip>
          <a:stretch>
            <a:fillRect/>
          </a:stretch>
        </p:blipFill>
        <p:spPr>
          <a:xfrm>
            <a:off x="1464902" y="1916900"/>
            <a:ext cx="6976484" cy="3884503"/>
          </a:xfrm>
          <a:prstGeom prst="rect">
            <a:avLst/>
          </a:prstGeom>
          <a:noFill/>
          <a:ln>
            <a:noFill/>
          </a:ln>
        </p:spPr>
      </p:pic>
      <p:sp>
        <p:nvSpPr>
          <p:cNvPr id="6" name="Google Shape;790;p92">
            <a:extLst>
              <a:ext uri="{FF2B5EF4-FFF2-40B4-BE49-F238E27FC236}">
                <a16:creationId xmlns:a16="http://schemas.microsoft.com/office/drawing/2014/main" id="{0D1BC708-D167-4323-BF8A-2DEB7837753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8"/>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-登入/註冊頁</a:t>
            </a:r>
            <a:endParaRPr/>
          </a:p>
        </p:txBody>
      </p:sp>
      <p:sp>
        <p:nvSpPr>
          <p:cNvPr id="256" name="Google Shape;256;p38"/>
          <p:cNvSpPr txBox="1">
            <a:spLocks noGrp="1"/>
          </p:cNvSpPr>
          <p:nvPr>
            <p:ph type="body" idx="1"/>
          </p:nvPr>
        </p:nvSpPr>
        <p:spPr>
          <a:xfrm>
            <a:off x="276768" y="1156800"/>
            <a:ext cx="8997000" cy="1384800"/>
          </a:xfrm>
          <a:prstGeom prst="rect">
            <a:avLst/>
          </a:prstGeom>
          <a:noFill/>
          <a:ln>
            <a:noFill/>
          </a:ln>
        </p:spPr>
        <p:txBody>
          <a:bodyPr spcFirstLastPara="1" wrap="square" lIns="92325" tIns="46150" rIns="92325" bIns="46150" anchor="t" anchorCtr="0">
            <a:noAutofit/>
          </a:bodyPr>
          <a:lstStyle/>
          <a:p>
            <a:pPr marL="342900" lvl="0" indent="0" algn="l" rtl="0">
              <a:lnSpc>
                <a:spcPct val="80000"/>
              </a:lnSpc>
              <a:spcBef>
                <a:spcPts val="0"/>
              </a:spcBef>
              <a:spcAft>
                <a:spcPts val="0"/>
              </a:spcAft>
              <a:buSzPts val="1200"/>
              <a:buNone/>
            </a:pPr>
            <a:r>
              <a:rPr lang="zh-TW" sz="2800"/>
              <a:t>使用者註冊時，網站會寄一封驗證碼到註冊信箱驗證是否是本人的帳號</a:t>
            </a:r>
            <a:endParaRPr sz="2800"/>
          </a:p>
        </p:txBody>
      </p:sp>
      <p:pic>
        <p:nvPicPr>
          <p:cNvPr id="258" name="Google Shape;258;p38"/>
          <p:cNvPicPr preferRelativeResize="0"/>
          <p:nvPr/>
        </p:nvPicPr>
        <p:blipFill>
          <a:blip r:embed="rId3">
            <a:alphaModFix/>
          </a:blip>
          <a:stretch>
            <a:fillRect/>
          </a:stretch>
        </p:blipFill>
        <p:spPr>
          <a:xfrm>
            <a:off x="572888" y="2415967"/>
            <a:ext cx="8760349" cy="3860426"/>
          </a:xfrm>
          <a:prstGeom prst="rect">
            <a:avLst/>
          </a:prstGeom>
          <a:noFill/>
          <a:ln>
            <a:noFill/>
          </a:ln>
        </p:spPr>
      </p:pic>
      <p:sp>
        <p:nvSpPr>
          <p:cNvPr id="6" name="Google Shape;790;p92">
            <a:extLst>
              <a:ext uri="{FF2B5EF4-FFF2-40B4-BE49-F238E27FC236}">
                <a16:creationId xmlns:a16="http://schemas.microsoft.com/office/drawing/2014/main" id="{AC8E0035-BF02-45E0-918A-748EB1A3E91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9"/>
          <p:cNvSpPr txBox="1">
            <a:spLocks noGrp="1"/>
          </p:cNvSpPr>
          <p:nvPr>
            <p:ph type="title"/>
          </p:nvPr>
        </p:nvSpPr>
        <p:spPr>
          <a:xfrm>
            <a:off x="632528" y="332369"/>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-首頁</a:t>
            </a:r>
            <a:endParaRPr/>
          </a:p>
        </p:txBody>
      </p:sp>
      <p:sp>
        <p:nvSpPr>
          <p:cNvPr id="264" name="Google Shape;264;p39"/>
          <p:cNvSpPr txBox="1">
            <a:spLocks noGrp="1"/>
          </p:cNvSpPr>
          <p:nvPr>
            <p:ph type="body" idx="1"/>
          </p:nvPr>
        </p:nvSpPr>
        <p:spPr>
          <a:xfrm>
            <a:off x="552480" y="1287833"/>
            <a:ext cx="20337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266" name="Google Shape;266;p39"/>
          <p:cNvSpPr txBox="1">
            <a:spLocks noGrp="1"/>
          </p:cNvSpPr>
          <p:nvPr>
            <p:ph type="body" idx="1"/>
          </p:nvPr>
        </p:nvSpPr>
        <p:spPr>
          <a:xfrm>
            <a:off x="2398855" y="1347567"/>
            <a:ext cx="62796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3000" dirty="0">
                <a:solidFill>
                  <a:schemeClr val="lt1"/>
                </a:solidFill>
              </a:rPr>
              <a:t>小明晚上想自己做有關</a:t>
            </a:r>
            <a:r>
              <a:rPr lang="zh-TW" sz="3000" dirty="0">
                <a:solidFill>
                  <a:schemeClr val="accent4"/>
                </a:solidFill>
              </a:rPr>
              <a:t>雞肉</a:t>
            </a:r>
            <a:r>
              <a:rPr lang="zh-TW" sz="3000" dirty="0">
                <a:solidFill>
                  <a:schemeClr val="lt1"/>
                </a:solidFill>
              </a:rPr>
              <a:t>的料理，於是他進入了Itasty網站。</a:t>
            </a:r>
            <a:endParaRPr sz="3000" dirty="0">
              <a:solidFill>
                <a:schemeClr val="lt1"/>
              </a:solidFill>
            </a:endParaRPr>
          </a:p>
          <a:p>
            <a:pPr marL="0" lvl="0" indent="0" algn="l" rtl="0">
              <a:spcBef>
                <a:spcPts val="1200"/>
              </a:spcBef>
              <a:spcAft>
                <a:spcPts val="0"/>
              </a:spcAft>
              <a:buNone/>
            </a:pPr>
            <a:r>
              <a:rPr lang="zh-TW" sz="3000" dirty="0">
                <a:solidFill>
                  <a:schemeClr val="lt1"/>
                </a:solidFill>
              </a:rPr>
              <a:t>為了更快速的找到食譜，他進入篩選頁面進行</a:t>
            </a:r>
            <a:r>
              <a:rPr lang="zh-TW" sz="3000" dirty="0">
                <a:solidFill>
                  <a:srgbClr val="FFC000"/>
                </a:solidFill>
              </a:rPr>
              <a:t>篩選</a:t>
            </a:r>
            <a:r>
              <a:rPr lang="zh-TW" sz="3000" dirty="0">
                <a:solidFill>
                  <a:schemeClr val="lt1"/>
                </a:solidFill>
              </a:rPr>
              <a:t>，小明透過</a:t>
            </a:r>
            <a:r>
              <a:rPr lang="zh-TW" sz="3000" dirty="0">
                <a:solidFill>
                  <a:srgbClr val="FFC000"/>
                </a:solidFill>
              </a:rPr>
              <a:t>排序</a:t>
            </a:r>
            <a:r>
              <a:rPr lang="zh-TW" sz="3000" dirty="0">
                <a:solidFill>
                  <a:schemeClr val="lt1"/>
                </a:solidFill>
              </a:rPr>
              <a:t>找到最多人瀏覽的食譜。</a:t>
            </a:r>
            <a:endParaRPr sz="3000" dirty="0">
              <a:solidFill>
                <a:schemeClr val="lt1"/>
              </a:solidFill>
            </a:endParaRPr>
          </a:p>
          <a:p>
            <a:pPr marL="0" lvl="0" indent="0" algn="l" rtl="0">
              <a:spcBef>
                <a:spcPts val="1200"/>
              </a:spcBef>
              <a:spcAft>
                <a:spcPts val="0"/>
              </a:spcAft>
              <a:buNone/>
            </a:pPr>
            <a:r>
              <a:rPr lang="zh-TW" sz="3000" dirty="0">
                <a:solidFill>
                  <a:schemeClr val="lt1"/>
                </a:solidFill>
              </a:rPr>
              <a:t>進入食譜頁面，看完食譜後他對作者非常感興趣，但他發現沒辦法</a:t>
            </a:r>
            <a:r>
              <a:rPr lang="zh-TW" sz="3000" dirty="0">
                <a:solidFill>
                  <a:srgbClr val="FFC000"/>
                </a:solidFill>
              </a:rPr>
              <a:t>關注</a:t>
            </a:r>
            <a:r>
              <a:rPr lang="zh-TW" sz="3000" dirty="0">
                <a:solidFill>
                  <a:schemeClr val="lt1"/>
                </a:solidFill>
              </a:rPr>
              <a:t>作者於是進入</a:t>
            </a:r>
            <a:r>
              <a:rPr lang="zh-TW" sz="3000" dirty="0">
                <a:solidFill>
                  <a:srgbClr val="FFC000"/>
                </a:solidFill>
              </a:rPr>
              <a:t>註冊</a:t>
            </a:r>
            <a:r>
              <a:rPr lang="zh-TW" sz="3000" dirty="0">
                <a:solidFill>
                  <a:schemeClr val="lt1"/>
                </a:solidFill>
              </a:rPr>
              <a:t>頁面。</a:t>
            </a:r>
            <a:endParaRPr sz="1900" dirty="0"/>
          </a:p>
        </p:txBody>
      </p:sp>
      <p:sp>
        <p:nvSpPr>
          <p:cNvPr id="6" name="Google Shape;790;p92">
            <a:extLst>
              <a:ext uri="{FF2B5EF4-FFF2-40B4-BE49-F238E27FC236}">
                <a16:creationId xmlns:a16="http://schemas.microsoft.com/office/drawing/2014/main" id="{FC9CC1AE-431B-4135-A72D-B02595DDB3D8}"/>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632528" y="332369"/>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-首頁</a:t>
            </a:r>
            <a:endParaRPr/>
          </a:p>
        </p:txBody>
      </p:sp>
      <p:pic>
        <p:nvPicPr>
          <p:cNvPr id="2" name="首頁情境">
            <a:hlinkClick r:id="" action="ppaction://media"/>
            <a:extLst>
              <a:ext uri="{FF2B5EF4-FFF2-40B4-BE49-F238E27FC236}">
                <a16:creationId xmlns:a16="http://schemas.microsoft.com/office/drawing/2014/main" id="{8D5975EC-4BCB-472D-8955-7DB69FF040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9000" y="1143000"/>
            <a:ext cx="8128000" cy="4572000"/>
          </a:xfrm>
          <a:prstGeom prst="rect">
            <a:avLst/>
          </a:prstGeom>
        </p:spPr>
      </p:pic>
      <p:sp>
        <p:nvSpPr>
          <p:cNvPr id="5" name="Google Shape;790;p92">
            <a:extLst>
              <a:ext uri="{FF2B5EF4-FFF2-40B4-BE49-F238E27FC236}">
                <a16:creationId xmlns:a16="http://schemas.microsoft.com/office/drawing/2014/main" id="{B671B2A8-6250-4068-AED0-23FC7C8199A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1"/>
          <p:cNvSpPr txBox="1">
            <a:spLocks noGrp="1"/>
          </p:cNvSpPr>
          <p:nvPr>
            <p:ph type="title"/>
          </p:nvPr>
        </p:nvSpPr>
        <p:spPr>
          <a:xfrm>
            <a:off x="632447" y="2664203"/>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-食譜頁及編寫食譜頁</a:t>
            </a:r>
            <a:endParaRPr/>
          </a:p>
        </p:txBody>
      </p:sp>
      <p:sp>
        <p:nvSpPr>
          <p:cNvPr id="279" name="Google Shape;279;p41"/>
          <p:cNvSpPr txBox="1">
            <a:spLocks noGrp="1"/>
          </p:cNvSpPr>
          <p:nvPr>
            <p:ph type="title"/>
          </p:nvPr>
        </p:nvSpPr>
        <p:spPr>
          <a:xfrm>
            <a:off x="632447" y="3655669"/>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solidFill>
                  <a:schemeClr val="lt1"/>
                </a:solidFill>
              </a:rPr>
              <a:t>許智先</a:t>
            </a:r>
            <a:endParaRPr>
              <a:solidFill>
                <a:schemeClr val="lt1"/>
              </a:solidFill>
            </a:endParaRPr>
          </a:p>
        </p:txBody>
      </p:sp>
      <p:sp>
        <p:nvSpPr>
          <p:cNvPr id="4" name="Google Shape;790;p92">
            <a:extLst>
              <a:ext uri="{FF2B5EF4-FFF2-40B4-BE49-F238E27FC236}">
                <a16:creationId xmlns:a16="http://schemas.microsoft.com/office/drawing/2014/main" id="{F16B4D64-1CFA-4030-87B6-DBB3B6878884}"/>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24"/>
          <p:cNvSpPr txBox="1">
            <a:spLocks noGrp="1"/>
          </p:cNvSpPr>
          <p:nvPr>
            <p:ph type="body" idx="1"/>
          </p:nvPr>
        </p:nvSpPr>
        <p:spPr>
          <a:xfrm>
            <a:off x="1065625" y="2731800"/>
            <a:ext cx="2730000" cy="3464700"/>
          </a:xfrm>
          <a:prstGeom prst="rect">
            <a:avLst/>
          </a:prstGeom>
          <a:noFill/>
          <a:ln>
            <a:noFill/>
          </a:ln>
        </p:spPr>
        <p:txBody>
          <a:bodyPr spcFirstLastPara="1" wrap="square" lIns="92325" tIns="46150" rIns="92325" bIns="46150" anchor="t" anchorCtr="0">
            <a:normAutofit/>
          </a:bodyPr>
          <a:lstStyle/>
          <a:p>
            <a:pPr marL="342900" lvl="0" indent="-342900" algn="l" rtl="0">
              <a:lnSpc>
                <a:spcPct val="100000"/>
              </a:lnSpc>
              <a:spcBef>
                <a:spcPts val="0"/>
              </a:spcBef>
              <a:spcAft>
                <a:spcPts val="0"/>
              </a:spcAft>
              <a:buSzPts val="2800"/>
              <a:buChar char="●"/>
            </a:pPr>
            <a:r>
              <a:rPr lang="zh-TW"/>
              <a:t>許智先(組長)</a:t>
            </a:r>
            <a:endParaRPr/>
          </a:p>
          <a:p>
            <a:pPr marL="723900" lvl="1" indent="-361950" algn="l" rtl="0">
              <a:lnSpc>
                <a:spcPct val="100000"/>
              </a:lnSpc>
              <a:spcBef>
                <a:spcPts val="1200"/>
              </a:spcBef>
              <a:spcAft>
                <a:spcPts val="0"/>
              </a:spcAft>
              <a:buSzPts val="2500"/>
              <a:buChar char="◆"/>
            </a:pPr>
            <a:r>
              <a:rPr lang="zh-TW"/>
              <a:t>頁面</a:t>
            </a:r>
            <a:endParaRPr/>
          </a:p>
          <a:p>
            <a:pPr marL="1079500" lvl="2" indent="-254000" algn="l" rtl="0">
              <a:lnSpc>
                <a:spcPct val="100000"/>
              </a:lnSpc>
              <a:spcBef>
                <a:spcPts val="1200"/>
              </a:spcBef>
              <a:spcAft>
                <a:spcPts val="0"/>
              </a:spcAft>
              <a:buSzPts val="2000"/>
              <a:buChar char="➢"/>
            </a:pPr>
            <a:r>
              <a:rPr lang="zh-TW"/>
              <a:t>食譜頁</a:t>
            </a:r>
            <a:endParaRPr/>
          </a:p>
          <a:p>
            <a:pPr marL="723900" lvl="1" indent="-361950" algn="l" rtl="0">
              <a:spcBef>
                <a:spcPts val="1200"/>
              </a:spcBef>
              <a:spcAft>
                <a:spcPts val="0"/>
              </a:spcAft>
              <a:buSzPts val="2500"/>
              <a:buChar char="◆"/>
            </a:pPr>
            <a:r>
              <a:rPr lang="zh-TW">
                <a:solidFill>
                  <a:schemeClr val="lt1"/>
                </a:solidFill>
              </a:rPr>
              <a:t>資料庫</a:t>
            </a:r>
            <a:endParaRPr>
              <a:solidFill>
                <a:schemeClr val="lt1"/>
              </a:solidFill>
            </a:endParaRPr>
          </a:p>
          <a:p>
            <a:pPr marL="1079500" lvl="2" indent="-254000" algn="l" rtl="0">
              <a:spcBef>
                <a:spcPts val="1200"/>
              </a:spcBef>
              <a:spcAft>
                <a:spcPts val="0"/>
              </a:spcAft>
              <a:buSzPts val="2000"/>
              <a:buChar char="➢"/>
            </a:pPr>
            <a:r>
              <a:rPr lang="zh-TW">
                <a:solidFill>
                  <a:schemeClr val="lt1"/>
                </a:solidFill>
              </a:rPr>
              <a:t>資料表</a:t>
            </a:r>
            <a:endParaRPr>
              <a:solidFill>
                <a:schemeClr val="lt1"/>
              </a:solidFill>
            </a:endParaRPr>
          </a:p>
        </p:txBody>
      </p:sp>
      <p:sp>
        <p:nvSpPr>
          <p:cNvPr id="101" name="Google Shape;101;p24"/>
          <p:cNvSpPr txBox="1">
            <a:spLocks noGrp="1"/>
          </p:cNvSpPr>
          <p:nvPr>
            <p:ph type="body" idx="1"/>
          </p:nvPr>
        </p:nvSpPr>
        <p:spPr>
          <a:xfrm>
            <a:off x="4013878" y="2731800"/>
            <a:ext cx="2730000" cy="3740700"/>
          </a:xfrm>
          <a:prstGeom prst="rect">
            <a:avLst/>
          </a:prstGeom>
          <a:noFill/>
          <a:ln>
            <a:noFill/>
          </a:ln>
        </p:spPr>
        <p:txBody>
          <a:bodyPr spcFirstLastPara="1" wrap="square" lIns="92325" tIns="46150" rIns="92325" bIns="46150" anchor="t" anchorCtr="0">
            <a:normAutofit/>
          </a:bodyPr>
          <a:lstStyle/>
          <a:p>
            <a:pPr marL="342900" lvl="0" indent="-342900" algn="l" rtl="0">
              <a:lnSpc>
                <a:spcPct val="100000"/>
              </a:lnSpc>
              <a:spcBef>
                <a:spcPts val="0"/>
              </a:spcBef>
              <a:spcAft>
                <a:spcPts val="0"/>
              </a:spcAft>
              <a:buSzPts val="2800"/>
              <a:buChar char="●"/>
            </a:pPr>
            <a:r>
              <a:rPr lang="zh-TW"/>
              <a:t>鄭易儒</a:t>
            </a:r>
            <a:endParaRPr/>
          </a:p>
          <a:p>
            <a:pPr marL="723900" lvl="1" indent="-361950" algn="l" rtl="0">
              <a:spcBef>
                <a:spcPts val="1200"/>
              </a:spcBef>
              <a:spcAft>
                <a:spcPts val="0"/>
              </a:spcAft>
              <a:buSzPts val="2500"/>
              <a:buChar char="◆"/>
            </a:pPr>
            <a:r>
              <a:rPr lang="zh-TW">
                <a:solidFill>
                  <a:schemeClr val="lt1"/>
                </a:solidFill>
              </a:rPr>
              <a:t>頁面</a:t>
            </a:r>
            <a:endParaRPr/>
          </a:p>
          <a:p>
            <a:pPr marL="1079500" lvl="2" indent="-254000" algn="l" rtl="0">
              <a:lnSpc>
                <a:spcPct val="100000"/>
              </a:lnSpc>
              <a:spcBef>
                <a:spcPts val="1200"/>
              </a:spcBef>
              <a:spcAft>
                <a:spcPts val="0"/>
              </a:spcAft>
              <a:buSzPts val="2000"/>
              <a:buChar char="➢"/>
            </a:pPr>
            <a:r>
              <a:rPr lang="zh-TW"/>
              <a:t>首頁</a:t>
            </a:r>
            <a:endParaRPr/>
          </a:p>
          <a:p>
            <a:pPr marL="1079500" lvl="2" indent="-254000" algn="l" rtl="0">
              <a:lnSpc>
                <a:spcPct val="100000"/>
              </a:lnSpc>
              <a:spcBef>
                <a:spcPts val="1200"/>
              </a:spcBef>
              <a:spcAft>
                <a:spcPts val="0"/>
              </a:spcAft>
              <a:buSzPts val="2000"/>
              <a:buChar char="➢"/>
            </a:pPr>
            <a:r>
              <a:rPr lang="zh-TW"/>
              <a:t>登入註冊頁</a:t>
            </a:r>
            <a:endParaRPr/>
          </a:p>
          <a:p>
            <a:pPr marL="1079500" lvl="2" indent="-254000" algn="l" rtl="0">
              <a:lnSpc>
                <a:spcPct val="100000"/>
              </a:lnSpc>
              <a:spcBef>
                <a:spcPts val="1200"/>
              </a:spcBef>
              <a:spcAft>
                <a:spcPts val="0"/>
              </a:spcAft>
              <a:buSzPts val="2000"/>
              <a:buChar char="➢"/>
            </a:pPr>
            <a:r>
              <a:rPr lang="zh-TW"/>
              <a:t>問題表單頁</a:t>
            </a:r>
            <a:endParaRPr/>
          </a:p>
          <a:p>
            <a:pPr marL="723900" lvl="1" indent="-361950" algn="l" rtl="0">
              <a:spcBef>
                <a:spcPts val="1200"/>
              </a:spcBef>
              <a:spcAft>
                <a:spcPts val="0"/>
              </a:spcAft>
              <a:buClr>
                <a:schemeClr val="accent2"/>
              </a:buClr>
              <a:buSzPts val="2500"/>
              <a:buChar char="◆"/>
            </a:pPr>
            <a:r>
              <a:rPr lang="zh-TW" sz="2500" b="0">
                <a:solidFill>
                  <a:schemeClr val="lt1"/>
                </a:solidFill>
              </a:rPr>
              <a:t>資料庫</a:t>
            </a:r>
            <a:endParaRPr sz="2500" b="0">
              <a:solidFill>
                <a:schemeClr val="lt1"/>
              </a:solidFill>
            </a:endParaRPr>
          </a:p>
          <a:p>
            <a:pPr marL="1079500" lvl="2" indent="-254000" algn="l" rtl="0">
              <a:spcBef>
                <a:spcPts val="1200"/>
              </a:spcBef>
              <a:spcAft>
                <a:spcPts val="0"/>
              </a:spcAft>
              <a:buClr>
                <a:schemeClr val="accent3"/>
              </a:buClr>
              <a:buSzPts val="2000"/>
              <a:buChar char="➢"/>
            </a:pPr>
            <a:r>
              <a:rPr lang="zh-TW" sz="2000">
                <a:solidFill>
                  <a:schemeClr val="lt1"/>
                </a:solidFill>
              </a:rPr>
              <a:t>資料表</a:t>
            </a:r>
            <a:endParaRPr/>
          </a:p>
        </p:txBody>
      </p:sp>
      <p:sp>
        <p:nvSpPr>
          <p:cNvPr id="102" name="Google Shape;102;p24"/>
          <p:cNvSpPr txBox="1">
            <a:spLocks noGrp="1"/>
          </p:cNvSpPr>
          <p:nvPr>
            <p:ph type="body" idx="1"/>
          </p:nvPr>
        </p:nvSpPr>
        <p:spPr>
          <a:xfrm>
            <a:off x="6500500" y="2731800"/>
            <a:ext cx="2730000" cy="3464700"/>
          </a:xfrm>
          <a:prstGeom prst="rect">
            <a:avLst/>
          </a:prstGeom>
          <a:noFill/>
          <a:ln>
            <a:noFill/>
          </a:ln>
        </p:spPr>
        <p:txBody>
          <a:bodyPr spcFirstLastPara="1" wrap="square" lIns="92325" tIns="46150" rIns="92325" bIns="46150" anchor="t" anchorCtr="0">
            <a:normAutofit/>
          </a:bodyPr>
          <a:lstStyle/>
          <a:p>
            <a:pPr marL="342900" lvl="0" indent="-342900" algn="l" rtl="0">
              <a:lnSpc>
                <a:spcPct val="100000"/>
              </a:lnSpc>
              <a:spcBef>
                <a:spcPts val="0"/>
              </a:spcBef>
              <a:spcAft>
                <a:spcPts val="0"/>
              </a:spcAft>
              <a:buSzPts val="2800"/>
              <a:buChar char="●"/>
            </a:pPr>
            <a:r>
              <a:rPr lang="zh-TW"/>
              <a:t>吳櫂陞</a:t>
            </a:r>
            <a:endParaRPr/>
          </a:p>
          <a:p>
            <a:pPr marL="723900" lvl="1" indent="-361950" algn="l" rtl="0">
              <a:spcBef>
                <a:spcPts val="1200"/>
              </a:spcBef>
              <a:spcAft>
                <a:spcPts val="0"/>
              </a:spcAft>
              <a:buSzPts val="2500"/>
              <a:buChar char="◆"/>
            </a:pPr>
            <a:r>
              <a:rPr lang="zh-TW">
                <a:solidFill>
                  <a:schemeClr val="lt1"/>
                </a:solidFill>
              </a:rPr>
              <a:t>頁面</a:t>
            </a:r>
            <a:endParaRPr/>
          </a:p>
          <a:p>
            <a:pPr marL="1079500" lvl="2" indent="-254000" algn="l" rtl="0">
              <a:lnSpc>
                <a:spcPct val="100000"/>
              </a:lnSpc>
              <a:spcBef>
                <a:spcPts val="1200"/>
              </a:spcBef>
              <a:spcAft>
                <a:spcPts val="0"/>
              </a:spcAft>
              <a:buSzPts val="2000"/>
              <a:buChar char="➢"/>
            </a:pPr>
            <a:r>
              <a:rPr lang="zh-TW"/>
              <a:t>使用者頁</a:t>
            </a:r>
            <a:endParaRPr/>
          </a:p>
          <a:p>
            <a:pPr marL="723900" lvl="1" indent="-361950" algn="l" rtl="0">
              <a:spcBef>
                <a:spcPts val="1200"/>
              </a:spcBef>
              <a:spcAft>
                <a:spcPts val="0"/>
              </a:spcAft>
              <a:buClr>
                <a:schemeClr val="accent2"/>
              </a:buClr>
              <a:buSzPts val="2500"/>
              <a:buChar char="◆"/>
            </a:pPr>
            <a:r>
              <a:rPr lang="zh-TW" sz="2500" b="0">
                <a:solidFill>
                  <a:schemeClr val="lt1"/>
                </a:solidFill>
              </a:rPr>
              <a:t>資料庫</a:t>
            </a:r>
            <a:endParaRPr sz="2500" b="0">
              <a:solidFill>
                <a:schemeClr val="lt1"/>
              </a:solidFill>
            </a:endParaRPr>
          </a:p>
          <a:p>
            <a:pPr marL="1079500" lvl="2" indent="-254000" algn="l" rtl="0">
              <a:spcBef>
                <a:spcPts val="1200"/>
              </a:spcBef>
              <a:spcAft>
                <a:spcPts val="0"/>
              </a:spcAft>
              <a:buClr>
                <a:schemeClr val="accent3"/>
              </a:buClr>
              <a:buSzPts val="2000"/>
              <a:buChar char="➢"/>
            </a:pPr>
            <a:r>
              <a:rPr lang="zh-TW" sz="2000">
                <a:solidFill>
                  <a:schemeClr val="lt1"/>
                </a:solidFill>
              </a:rPr>
              <a:t>資料表</a:t>
            </a:r>
            <a:endParaRPr/>
          </a:p>
        </p:txBody>
      </p:sp>
      <p:sp>
        <p:nvSpPr>
          <p:cNvPr id="103" name="Google Shape;103;p24"/>
          <p:cNvSpPr txBox="1">
            <a:spLocks noGrp="1"/>
          </p:cNvSpPr>
          <p:nvPr>
            <p:ph type="title" idx="4294967295"/>
          </p:nvPr>
        </p:nvSpPr>
        <p:spPr>
          <a:xfrm>
            <a:off x="632528" y="312284"/>
            <a:ext cx="8641200" cy="6813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小組成員與分工介紹</a:t>
            </a:r>
            <a:endParaRPr/>
          </a:p>
        </p:txBody>
      </p:sp>
      <p:pic>
        <p:nvPicPr>
          <p:cNvPr id="104" name="Google Shape;104;p24"/>
          <p:cNvPicPr preferRelativeResize="0"/>
          <p:nvPr/>
        </p:nvPicPr>
        <p:blipFill rotWithShape="1">
          <a:blip r:embed="rId3">
            <a:alphaModFix/>
          </a:blip>
          <a:srcRect b="22618"/>
          <a:stretch/>
        </p:blipFill>
        <p:spPr>
          <a:xfrm>
            <a:off x="6864350" y="1402800"/>
            <a:ext cx="1080000" cy="1254300"/>
          </a:xfrm>
          <a:prstGeom prst="roundRect">
            <a:avLst>
              <a:gd name="adj" fmla="val 16667"/>
            </a:avLst>
          </a:prstGeom>
          <a:noFill/>
          <a:ln>
            <a:noFill/>
          </a:ln>
        </p:spPr>
      </p:pic>
      <p:pic>
        <p:nvPicPr>
          <p:cNvPr id="105" name="Google Shape;105;p24"/>
          <p:cNvPicPr preferRelativeResize="0"/>
          <p:nvPr/>
        </p:nvPicPr>
        <p:blipFill>
          <a:blip r:embed="rId4">
            <a:alphaModFix/>
          </a:blip>
          <a:stretch>
            <a:fillRect/>
          </a:stretch>
        </p:blipFill>
        <p:spPr>
          <a:xfrm>
            <a:off x="1888627" y="1403025"/>
            <a:ext cx="1080000" cy="1253700"/>
          </a:xfrm>
          <a:prstGeom prst="roundRect">
            <a:avLst>
              <a:gd name="adj" fmla="val 16667"/>
            </a:avLst>
          </a:prstGeom>
          <a:noFill/>
          <a:ln>
            <a:noFill/>
          </a:ln>
        </p:spPr>
      </p:pic>
      <p:pic>
        <p:nvPicPr>
          <p:cNvPr id="4" name="Google Shape;106;p24">
            <a:extLst>
              <a:ext uri="{FF2B5EF4-FFF2-40B4-BE49-F238E27FC236}">
                <a16:creationId xmlns:a16="http://schemas.microsoft.com/office/drawing/2014/main" id="{946618A4-6D7B-9203-DF22-9A38BDB1D584}"/>
              </a:ext>
            </a:extLst>
          </p:cNvPr>
          <p:cNvPicPr preferRelativeResize="0"/>
          <p:nvPr/>
        </p:nvPicPr>
        <p:blipFill rotWithShape="1">
          <a:blip r:embed="rId5">
            <a:alphaModFix/>
          </a:blip>
          <a:srcRect l="6851" t="6788" r="6851" b="6840"/>
          <a:stretch/>
        </p:blipFill>
        <p:spPr>
          <a:xfrm>
            <a:off x="4437336" y="1403100"/>
            <a:ext cx="1080000" cy="1253700"/>
          </a:xfrm>
          <a:prstGeom prst="roundRect">
            <a:avLst>
              <a:gd name="adj" fmla="val 16667"/>
            </a:avLst>
          </a:prstGeom>
          <a:noFill/>
          <a:ln>
            <a:noFill/>
          </a:ln>
        </p:spPr>
      </p:pic>
      <p:sp>
        <p:nvSpPr>
          <p:cNvPr id="10" name="Google Shape;790;p92">
            <a:extLst>
              <a:ext uri="{FF2B5EF4-FFF2-40B4-BE49-F238E27FC236}">
                <a16:creationId xmlns:a16="http://schemas.microsoft.com/office/drawing/2014/main" id="{78980EB2-0494-412D-8CDF-463841F9BE82}"/>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2"/>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pic>
        <p:nvPicPr>
          <p:cNvPr id="285" name="Google Shape;285;p42"/>
          <p:cNvPicPr preferRelativeResize="0"/>
          <p:nvPr/>
        </p:nvPicPr>
        <p:blipFill>
          <a:blip r:embed="rId3">
            <a:alphaModFix/>
          </a:blip>
          <a:stretch>
            <a:fillRect/>
          </a:stretch>
        </p:blipFill>
        <p:spPr>
          <a:xfrm>
            <a:off x="2785476" y="1245199"/>
            <a:ext cx="4321025" cy="5149700"/>
          </a:xfrm>
          <a:prstGeom prst="rect">
            <a:avLst/>
          </a:prstGeom>
          <a:noFill/>
          <a:ln>
            <a:noFill/>
          </a:ln>
        </p:spPr>
      </p:pic>
      <p:sp>
        <p:nvSpPr>
          <p:cNvPr id="286" name="Google Shape;286;p42"/>
          <p:cNvSpPr/>
          <p:nvPr/>
        </p:nvSpPr>
        <p:spPr>
          <a:xfrm>
            <a:off x="3074279" y="4543099"/>
            <a:ext cx="768600" cy="3471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87" name="Google Shape;287;p42"/>
          <p:cNvSpPr/>
          <p:nvPr/>
        </p:nvSpPr>
        <p:spPr>
          <a:xfrm>
            <a:off x="4247406" y="4543099"/>
            <a:ext cx="1351800" cy="3471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288" name="Google Shape;288;p42"/>
          <p:cNvSpPr/>
          <p:nvPr/>
        </p:nvSpPr>
        <p:spPr>
          <a:xfrm>
            <a:off x="6112226" y="4543099"/>
            <a:ext cx="714900" cy="3471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cxnSp>
        <p:nvCxnSpPr>
          <p:cNvPr id="289" name="Google Shape;289;p42"/>
          <p:cNvCxnSpPr>
            <a:cxnSpLocks/>
            <a:stCxn id="290" idx="3"/>
          </p:cNvCxnSpPr>
          <p:nvPr/>
        </p:nvCxnSpPr>
        <p:spPr>
          <a:xfrm>
            <a:off x="2601510" y="4702765"/>
            <a:ext cx="373120" cy="626"/>
          </a:xfrm>
          <a:prstGeom prst="straightConnector1">
            <a:avLst/>
          </a:prstGeom>
          <a:noFill/>
          <a:ln w="9525" cap="flat" cmpd="sng">
            <a:solidFill>
              <a:srgbClr val="FF0000"/>
            </a:solidFill>
            <a:prstDash val="solid"/>
            <a:round/>
            <a:headEnd type="none" w="med" len="med"/>
            <a:tailEnd type="triangle" w="med" len="med"/>
          </a:ln>
        </p:spPr>
      </p:cxnSp>
      <p:sp>
        <p:nvSpPr>
          <p:cNvPr id="290" name="Google Shape;290;p42"/>
          <p:cNvSpPr txBox="1"/>
          <p:nvPr/>
        </p:nvSpPr>
        <p:spPr>
          <a:xfrm>
            <a:off x="167544" y="4548876"/>
            <a:ext cx="2433966" cy="307777"/>
          </a:xfrm>
          <a:prstGeom prst="rect">
            <a:avLst/>
          </a:prstGeom>
          <a:solidFill>
            <a:schemeClr val="bg1"/>
          </a:solidFill>
          <a:ln>
            <a:noFill/>
          </a:ln>
        </p:spPr>
        <p:txBody>
          <a:bodyPr spcFirstLastPara="1" wrap="square" lIns="72000" tIns="0" rIns="72000" bIns="0" anchor="t" anchorCtr="0">
            <a:spAutoFit/>
          </a:bodyPr>
          <a:lstStyle/>
          <a:p>
            <a:pPr marL="0" lvl="0" indent="0" algn="r"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瀏覽數和收藏數顯示</a:t>
            </a:r>
            <a:endParaRPr sz="2000" b="1" dirty="0">
              <a:solidFill>
                <a:srgbClr val="FF0000"/>
              </a:solidFill>
              <a:latin typeface="Microsoft JhengHei"/>
              <a:ea typeface="Microsoft JhengHei"/>
              <a:cs typeface="Microsoft JhengHei"/>
              <a:sym typeface="Microsoft JhengHei"/>
            </a:endParaRPr>
          </a:p>
        </p:txBody>
      </p:sp>
      <p:cxnSp>
        <p:nvCxnSpPr>
          <p:cNvPr id="291" name="Google Shape;291;p42"/>
          <p:cNvCxnSpPr>
            <a:cxnSpLocks/>
          </p:cNvCxnSpPr>
          <p:nvPr/>
        </p:nvCxnSpPr>
        <p:spPr>
          <a:xfrm>
            <a:off x="2593765" y="5528700"/>
            <a:ext cx="375435" cy="0"/>
          </a:xfrm>
          <a:prstGeom prst="straightConnector1">
            <a:avLst/>
          </a:prstGeom>
          <a:noFill/>
          <a:ln w="9525" cap="flat" cmpd="sng">
            <a:solidFill>
              <a:srgbClr val="FF0000"/>
            </a:solidFill>
            <a:prstDash val="solid"/>
            <a:round/>
            <a:headEnd type="none" w="med" len="med"/>
            <a:tailEnd type="triangle" w="med" len="med"/>
          </a:ln>
        </p:spPr>
      </p:cxnSp>
      <p:sp>
        <p:nvSpPr>
          <p:cNvPr id="292" name="Google Shape;292;p42"/>
          <p:cNvSpPr txBox="1"/>
          <p:nvPr/>
        </p:nvSpPr>
        <p:spPr>
          <a:xfrm>
            <a:off x="159799" y="5375751"/>
            <a:ext cx="2433966" cy="307777"/>
          </a:xfrm>
          <a:prstGeom prst="rect">
            <a:avLst/>
          </a:prstGeom>
          <a:solidFill>
            <a:schemeClr val="bg1"/>
          </a:solidFill>
          <a:ln>
            <a:noFill/>
          </a:ln>
        </p:spPr>
        <p:txBody>
          <a:bodyPr spcFirstLastPara="1" wrap="square" lIns="72000" tIns="0" rIns="72000" bIns="0" anchor="ctr" anchorCtr="0">
            <a:spAutoFit/>
          </a:bodyPr>
          <a:lstStyle/>
          <a:p>
            <a:pPr marL="0" lvl="0" indent="0" algn="r"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作者名稱及食譜介紹</a:t>
            </a:r>
            <a:endParaRPr sz="2000" b="1" dirty="0">
              <a:solidFill>
                <a:srgbClr val="FF0000"/>
              </a:solidFill>
              <a:latin typeface="Microsoft JhengHei"/>
              <a:ea typeface="Microsoft JhengHei"/>
              <a:cs typeface="Microsoft JhengHei"/>
              <a:sym typeface="Microsoft JhengHei"/>
            </a:endParaRPr>
          </a:p>
        </p:txBody>
      </p:sp>
      <p:cxnSp>
        <p:nvCxnSpPr>
          <p:cNvPr id="293" name="Google Shape;293;p42"/>
          <p:cNvCxnSpPr/>
          <p:nvPr/>
        </p:nvCxnSpPr>
        <p:spPr>
          <a:xfrm flipH="1">
            <a:off x="5608424" y="3900250"/>
            <a:ext cx="1375500" cy="643500"/>
          </a:xfrm>
          <a:prstGeom prst="straightConnector1">
            <a:avLst/>
          </a:prstGeom>
          <a:noFill/>
          <a:ln w="9525" cap="flat" cmpd="sng">
            <a:solidFill>
              <a:srgbClr val="FF0000"/>
            </a:solidFill>
            <a:prstDash val="solid"/>
            <a:round/>
            <a:headEnd type="none" w="med" len="med"/>
            <a:tailEnd type="triangle" w="med" len="med"/>
          </a:ln>
        </p:spPr>
      </p:cxnSp>
      <p:cxnSp>
        <p:nvCxnSpPr>
          <p:cNvPr id="295" name="Google Shape;295;p42"/>
          <p:cNvCxnSpPr>
            <a:cxnSpLocks/>
            <a:stCxn id="296" idx="1"/>
          </p:cNvCxnSpPr>
          <p:nvPr/>
        </p:nvCxnSpPr>
        <p:spPr>
          <a:xfrm flipH="1">
            <a:off x="6850380" y="4722234"/>
            <a:ext cx="569022" cy="0"/>
          </a:xfrm>
          <a:prstGeom prst="straightConnector1">
            <a:avLst/>
          </a:prstGeom>
          <a:noFill/>
          <a:ln w="9525" cap="flat" cmpd="sng">
            <a:solidFill>
              <a:srgbClr val="FF0000"/>
            </a:solidFill>
            <a:prstDash val="solid"/>
            <a:round/>
            <a:headEnd type="none" w="med" len="med"/>
            <a:tailEnd type="triangle" w="med" len="med"/>
          </a:ln>
        </p:spPr>
      </p:cxnSp>
      <p:cxnSp>
        <p:nvCxnSpPr>
          <p:cNvPr id="297" name="Google Shape;297;p42"/>
          <p:cNvCxnSpPr>
            <a:cxnSpLocks/>
            <a:stCxn id="298" idx="1"/>
          </p:cNvCxnSpPr>
          <p:nvPr/>
        </p:nvCxnSpPr>
        <p:spPr>
          <a:xfrm flipH="1">
            <a:off x="6697980" y="2672509"/>
            <a:ext cx="724968" cy="0"/>
          </a:xfrm>
          <a:prstGeom prst="straightConnector1">
            <a:avLst/>
          </a:prstGeom>
          <a:noFill/>
          <a:ln w="9525" cap="flat" cmpd="sng">
            <a:solidFill>
              <a:srgbClr val="FF0000"/>
            </a:solidFill>
            <a:prstDash val="solid"/>
            <a:round/>
            <a:headEnd type="none" w="med" len="med"/>
            <a:tailEnd type="triangle" w="med" len="med"/>
          </a:ln>
        </p:spPr>
      </p:cxnSp>
      <p:sp>
        <p:nvSpPr>
          <p:cNvPr id="298" name="Google Shape;298;p42"/>
          <p:cNvSpPr txBox="1"/>
          <p:nvPr/>
        </p:nvSpPr>
        <p:spPr>
          <a:xfrm>
            <a:off x="7422948" y="2518620"/>
            <a:ext cx="1164792"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食譜封面</a:t>
            </a:r>
            <a:endParaRPr sz="2000" b="1" dirty="0">
              <a:solidFill>
                <a:srgbClr val="FF0000"/>
              </a:solidFill>
              <a:latin typeface="Microsoft JhengHei"/>
              <a:ea typeface="Microsoft JhengHei"/>
              <a:cs typeface="Microsoft JhengHei"/>
              <a:sym typeface="Microsoft JhengHei"/>
            </a:endParaRPr>
          </a:p>
        </p:txBody>
      </p:sp>
      <p:sp>
        <p:nvSpPr>
          <p:cNvPr id="296" name="Google Shape;296;p42"/>
          <p:cNvSpPr txBox="1"/>
          <p:nvPr/>
        </p:nvSpPr>
        <p:spPr>
          <a:xfrm>
            <a:off x="7419402" y="4568345"/>
            <a:ext cx="1671258"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收藏食譜按鈕</a:t>
            </a:r>
            <a:endParaRPr sz="2000" b="1" dirty="0">
              <a:solidFill>
                <a:srgbClr val="FF0000"/>
              </a:solidFill>
              <a:latin typeface="Microsoft JhengHei"/>
              <a:ea typeface="Microsoft JhengHei"/>
              <a:cs typeface="Microsoft JhengHei"/>
              <a:sym typeface="Microsoft JhengHei"/>
            </a:endParaRPr>
          </a:p>
        </p:txBody>
      </p:sp>
      <p:cxnSp>
        <p:nvCxnSpPr>
          <p:cNvPr id="299" name="Google Shape;299;p42"/>
          <p:cNvCxnSpPr/>
          <p:nvPr/>
        </p:nvCxnSpPr>
        <p:spPr>
          <a:xfrm>
            <a:off x="6983925" y="3900250"/>
            <a:ext cx="461400" cy="0"/>
          </a:xfrm>
          <a:prstGeom prst="straightConnector1">
            <a:avLst/>
          </a:prstGeom>
          <a:noFill/>
          <a:ln w="9525" cap="flat" cmpd="sng">
            <a:solidFill>
              <a:srgbClr val="FF0000"/>
            </a:solidFill>
            <a:prstDash val="solid"/>
            <a:round/>
            <a:headEnd type="none" w="med" len="med"/>
            <a:tailEnd type="none" w="med" len="med"/>
          </a:ln>
        </p:spPr>
      </p:cxnSp>
      <p:sp>
        <p:nvSpPr>
          <p:cNvPr id="294" name="Google Shape;294;p42"/>
          <p:cNvSpPr txBox="1"/>
          <p:nvPr/>
        </p:nvSpPr>
        <p:spPr>
          <a:xfrm>
            <a:off x="7422949" y="3745600"/>
            <a:ext cx="1698191"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快速搜尋標籤</a:t>
            </a:r>
            <a:endParaRPr sz="2000" b="1" dirty="0">
              <a:solidFill>
                <a:srgbClr val="FF0000"/>
              </a:solidFill>
              <a:latin typeface="Microsoft JhengHei"/>
              <a:ea typeface="Microsoft JhengHei"/>
              <a:cs typeface="Microsoft JhengHei"/>
              <a:sym typeface="Microsoft JhengHei"/>
            </a:endParaRPr>
          </a:p>
        </p:txBody>
      </p:sp>
      <p:sp>
        <p:nvSpPr>
          <p:cNvPr id="18" name="Google Shape;790;p92">
            <a:extLst>
              <a:ext uri="{FF2B5EF4-FFF2-40B4-BE49-F238E27FC236}">
                <a16:creationId xmlns:a16="http://schemas.microsoft.com/office/drawing/2014/main" id="{1004CFEA-1CB1-43ED-BBEC-72A9124DEE72}"/>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8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9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9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9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9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8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9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rotWithShape="1">
          <a:blip r:embed="rId3">
            <a:alphaModFix/>
          </a:blip>
          <a:srcRect/>
          <a:stretch/>
        </p:blipFill>
        <p:spPr>
          <a:xfrm>
            <a:off x="2785476" y="1245199"/>
            <a:ext cx="4321025" cy="5149700"/>
          </a:xfrm>
          <a:prstGeom prst="rect">
            <a:avLst/>
          </a:prstGeom>
          <a:noFill/>
          <a:ln>
            <a:noFill/>
          </a:ln>
        </p:spPr>
      </p:pic>
      <p:sp>
        <p:nvSpPr>
          <p:cNvPr id="305" name="Google Shape;305;p43"/>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sp>
        <p:nvSpPr>
          <p:cNvPr id="306" name="Google Shape;306;p43"/>
          <p:cNvSpPr/>
          <p:nvPr/>
        </p:nvSpPr>
        <p:spPr>
          <a:xfrm>
            <a:off x="3213371" y="1712484"/>
            <a:ext cx="1436700" cy="3471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cxnSp>
        <p:nvCxnSpPr>
          <p:cNvPr id="307" name="Google Shape;307;p43"/>
          <p:cNvCxnSpPr>
            <a:cxnSpLocks/>
            <a:stCxn id="308" idx="1"/>
          </p:cNvCxnSpPr>
          <p:nvPr/>
        </p:nvCxnSpPr>
        <p:spPr>
          <a:xfrm flipH="1">
            <a:off x="6817700" y="1514753"/>
            <a:ext cx="905700" cy="0"/>
          </a:xfrm>
          <a:prstGeom prst="straightConnector1">
            <a:avLst/>
          </a:prstGeom>
          <a:noFill/>
          <a:ln w="9525" cap="flat" cmpd="sng">
            <a:solidFill>
              <a:srgbClr val="FF0000"/>
            </a:solidFill>
            <a:prstDash val="solid"/>
            <a:round/>
            <a:headEnd type="none" w="med" len="med"/>
            <a:tailEnd type="triangle" w="med" len="med"/>
          </a:ln>
        </p:spPr>
      </p:cxnSp>
      <p:sp>
        <p:nvSpPr>
          <p:cNvPr id="308" name="Google Shape;308;p43"/>
          <p:cNvSpPr txBox="1"/>
          <p:nvPr/>
        </p:nvSpPr>
        <p:spPr>
          <a:xfrm>
            <a:off x="7723400" y="1360864"/>
            <a:ext cx="1687300"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編輯食譜按鈕</a:t>
            </a:r>
            <a:endParaRPr sz="2000" b="1" dirty="0">
              <a:solidFill>
                <a:srgbClr val="FF0000"/>
              </a:solidFill>
              <a:latin typeface="Microsoft JhengHei"/>
              <a:ea typeface="Microsoft JhengHei"/>
              <a:cs typeface="Microsoft JhengHei"/>
              <a:sym typeface="Microsoft JhengHei"/>
            </a:endParaRPr>
          </a:p>
        </p:txBody>
      </p:sp>
      <p:cxnSp>
        <p:nvCxnSpPr>
          <p:cNvPr id="309" name="Google Shape;309;p43"/>
          <p:cNvCxnSpPr/>
          <p:nvPr/>
        </p:nvCxnSpPr>
        <p:spPr>
          <a:xfrm>
            <a:off x="2285008" y="1910458"/>
            <a:ext cx="873600" cy="0"/>
          </a:xfrm>
          <a:prstGeom prst="straightConnector1">
            <a:avLst/>
          </a:prstGeom>
          <a:noFill/>
          <a:ln w="9525" cap="flat" cmpd="sng">
            <a:solidFill>
              <a:srgbClr val="FF0000"/>
            </a:solidFill>
            <a:prstDash val="solid"/>
            <a:round/>
            <a:headEnd type="none" w="med" len="med"/>
            <a:tailEnd type="triangle" w="med" len="med"/>
          </a:ln>
        </p:spPr>
      </p:cxnSp>
      <p:sp>
        <p:nvSpPr>
          <p:cNvPr id="310" name="Google Shape;310;p43"/>
          <p:cNvSpPr txBox="1"/>
          <p:nvPr/>
        </p:nvSpPr>
        <p:spPr>
          <a:xfrm>
            <a:off x="76200" y="1608225"/>
            <a:ext cx="2182600" cy="615553"/>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烹飪時間餐點份數及卡洛里數顯示</a:t>
            </a:r>
            <a:endParaRPr sz="2000" b="1" dirty="0">
              <a:solidFill>
                <a:srgbClr val="FF0000"/>
              </a:solidFill>
              <a:latin typeface="Microsoft JhengHei"/>
              <a:ea typeface="Microsoft JhengHei"/>
              <a:cs typeface="Microsoft JhengHei"/>
              <a:sym typeface="Microsoft JhengHei"/>
            </a:endParaRPr>
          </a:p>
        </p:txBody>
      </p:sp>
      <p:cxnSp>
        <p:nvCxnSpPr>
          <p:cNvPr id="311" name="Google Shape;311;p43"/>
          <p:cNvCxnSpPr>
            <a:cxnSpLocks/>
            <a:stCxn id="312" idx="1"/>
          </p:cNvCxnSpPr>
          <p:nvPr/>
        </p:nvCxnSpPr>
        <p:spPr>
          <a:xfrm flipH="1">
            <a:off x="6817700" y="2956069"/>
            <a:ext cx="905700" cy="1"/>
          </a:xfrm>
          <a:prstGeom prst="straightConnector1">
            <a:avLst/>
          </a:prstGeom>
          <a:noFill/>
          <a:ln w="9525" cap="flat" cmpd="sng">
            <a:solidFill>
              <a:srgbClr val="FF0000"/>
            </a:solidFill>
            <a:prstDash val="solid"/>
            <a:round/>
            <a:headEnd type="none" w="med" len="med"/>
            <a:tailEnd type="triangle" w="med" len="med"/>
          </a:ln>
        </p:spPr>
      </p:cxnSp>
      <p:sp>
        <p:nvSpPr>
          <p:cNvPr id="312" name="Google Shape;312;p43"/>
          <p:cNvSpPr txBox="1"/>
          <p:nvPr/>
        </p:nvSpPr>
        <p:spPr>
          <a:xfrm>
            <a:off x="7723400" y="2802180"/>
            <a:ext cx="1420600"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使用食材區</a:t>
            </a:r>
            <a:endParaRPr sz="2000" b="1" dirty="0">
              <a:solidFill>
                <a:srgbClr val="FF0000"/>
              </a:solidFill>
              <a:latin typeface="Microsoft JhengHei"/>
              <a:ea typeface="Microsoft JhengHei"/>
              <a:cs typeface="Microsoft JhengHei"/>
              <a:sym typeface="Microsoft JhengHei"/>
            </a:endParaRPr>
          </a:p>
        </p:txBody>
      </p:sp>
      <p:sp>
        <p:nvSpPr>
          <p:cNvPr id="11" name="Google Shape;790;p92">
            <a:extLst>
              <a:ext uri="{FF2B5EF4-FFF2-40B4-BE49-F238E27FC236}">
                <a16:creationId xmlns:a16="http://schemas.microsoft.com/office/drawing/2014/main" id="{F0740B50-B58D-4692-B309-1965CA01738F}"/>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44"/>
          <p:cNvPicPr preferRelativeResize="0"/>
          <p:nvPr/>
        </p:nvPicPr>
        <p:blipFill rotWithShape="1">
          <a:blip r:embed="rId3">
            <a:alphaModFix/>
          </a:blip>
          <a:srcRect l="3444" r="3454"/>
          <a:stretch/>
        </p:blipFill>
        <p:spPr>
          <a:xfrm>
            <a:off x="2785476" y="1245199"/>
            <a:ext cx="4321025" cy="5149701"/>
          </a:xfrm>
          <a:prstGeom prst="rect">
            <a:avLst/>
          </a:prstGeom>
          <a:noFill/>
          <a:ln>
            <a:noFill/>
          </a:ln>
        </p:spPr>
      </p:pic>
      <p:sp>
        <p:nvSpPr>
          <p:cNvPr id="318" name="Google Shape;318;p44"/>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sp>
        <p:nvSpPr>
          <p:cNvPr id="319" name="Google Shape;319;p44"/>
          <p:cNvSpPr/>
          <p:nvPr/>
        </p:nvSpPr>
        <p:spPr>
          <a:xfrm>
            <a:off x="6455601" y="4688350"/>
            <a:ext cx="793500" cy="626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cxnSp>
        <p:nvCxnSpPr>
          <p:cNvPr id="320" name="Google Shape;320;p44"/>
          <p:cNvCxnSpPr>
            <a:cxnSpLocks/>
            <a:stCxn id="321" idx="3"/>
          </p:cNvCxnSpPr>
          <p:nvPr/>
        </p:nvCxnSpPr>
        <p:spPr>
          <a:xfrm flipV="1">
            <a:off x="2512215" y="5026300"/>
            <a:ext cx="669600" cy="1702"/>
          </a:xfrm>
          <a:prstGeom prst="straightConnector1">
            <a:avLst/>
          </a:prstGeom>
          <a:noFill/>
          <a:ln w="9525" cap="flat" cmpd="sng">
            <a:solidFill>
              <a:srgbClr val="FF0000"/>
            </a:solidFill>
            <a:prstDash val="solid"/>
            <a:round/>
            <a:headEnd type="none" w="med" len="med"/>
            <a:tailEnd type="triangle" w="med" len="med"/>
          </a:ln>
        </p:spPr>
      </p:cxnSp>
      <p:sp>
        <p:nvSpPr>
          <p:cNvPr id="321" name="Google Shape;321;p44"/>
          <p:cNvSpPr txBox="1"/>
          <p:nvPr/>
        </p:nvSpPr>
        <p:spPr>
          <a:xfrm>
            <a:off x="205740" y="4720225"/>
            <a:ext cx="2306475" cy="615553"/>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作者個人資料區</a:t>
            </a:r>
            <a:endParaRPr sz="2000" b="1" dirty="0">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(可連至作者個人頁)</a:t>
            </a:r>
            <a:endParaRPr sz="2000" b="1" dirty="0">
              <a:solidFill>
                <a:srgbClr val="FF0000"/>
              </a:solidFill>
              <a:latin typeface="Microsoft JhengHei"/>
              <a:ea typeface="Microsoft JhengHei"/>
              <a:cs typeface="Microsoft JhengHei"/>
              <a:sym typeface="Microsoft JhengHei"/>
            </a:endParaRPr>
          </a:p>
        </p:txBody>
      </p:sp>
      <p:cxnSp>
        <p:nvCxnSpPr>
          <p:cNvPr id="322" name="Google Shape;322;p44"/>
          <p:cNvCxnSpPr>
            <a:cxnSpLocks/>
            <a:stCxn id="323" idx="1"/>
          </p:cNvCxnSpPr>
          <p:nvPr/>
        </p:nvCxnSpPr>
        <p:spPr>
          <a:xfrm flipH="1">
            <a:off x="6758940" y="2351062"/>
            <a:ext cx="882382" cy="0"/>
          </a:xfrm>
          <a:prstGeom prst="straightConnector1">
            <a:avLst/>
          </a:prstGeom>
          <a:noFill/>
          <a:ln w="9525" cap="flat" cmpd="sng">
            <a:solidFill>
              <a:srgbClr val="FF0000"/>
            </a:solidFill>
            <a:prstDash val="solid"/>
            <a:round/>
            <a:headEnd type="none" w="med" len="med"/>
            <a:tailEnd type="triangle" w="med" len="med"/>
          </a:ln>
        </p:spPr>
      </p:cxnSp>
      <p:sp>
        <p:nvSpPr>
          <p:cNvPr id="323" name="Google Shape;323;p44"/>
          <p:cNvSpPr txBox="1"/>
          <p:nvPr/>
        </p:nvSpPr>
        <p:spPr>
          <a:xfrm>
            <a:off x="7641322" y="2197173"/>
            <a:ext cx="1426477"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烹飪步驟區</a:t>
            </a:r>
            <a:endParaRPr sz="2000" b="1" dirty="0">
              <a:solidFill>
                <a:srgbClr val="FF0000"/>
              </a:solidFill>
              <a:latin typeface="Microsoft JhengHei"/>
              <a:ea typeface="Microsoft JhengHei"/>
              <a:cs typeface="Microsoft JhengHei"/>
              <a:sym typeface="Microsoft JhengHei"/>
            </a:endParaRPr>
          </a:p>
        </p:txBody>
      </p:sp>
      <p:cxnSp>
        <p:nvCxnSpPr>
          <p:cNvPr id="324" name="Google Shape;324;p44"/>
          <p:cNvCxnSpPr>
            <a:cxnSpLocks/>
            <a:stCxn id="325" idx="1"/>
            <a:endCxn id="319" idx="3"/>
          </p:cNvCxnSpPr>
          <p:nvPr/>
        </p:nvCxnSpPr>
        <p:spPr>
          <a:xfrm flipH="1" flipV="1">
            <a:off x="7249101" y="5001550"/>
            <a:ext cx="392221" cy="1890"/>
          </a:xfrm>
          <a:prstGeom prst="straightConnector1">
            <a:avLst/>
          </a:prstGeom>
          <a:noFill/>
          <a:ln w="9525" cap="flat" cmpd="sng">
            <a:solidFill>
              <a:srgbClr val="FF0000"/>
            </a:solidFill>
            <a:prstDash val="solid"/>
            <a:round/>
            <a:headEnd type="none" w="med" len="med"/>
            <a:tailEnd type="triangle" w="med" len="med"/>
          </a:ln>
        </p:spPr>
      </p:cxnSp>
      <p:sp>
        <p:nvSpPr>
          <p:cNvPr id="325" name="Google Shape;325;p44"/>
          <p:cNvSpPr txBox="1"/>
          <p:nvPr/>
        </p:nvSpPr>
        <p:spPr>
          <a:xfrm>
            <a:off x="7641322" y="4849551"/>
            <a:ext cx="1686610"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食譜檢舉按鈕</a:t>
            </a:r>
            <a:endParaRPr sz="2000" b="1" dirty="0">
              <a:solidFill>
                <a:srgbClr val="FF0000"/>
              </a:solidFill>
              <a:latin typeface="Microsoft JhengHei"/>
              <a:ea typeface="Microsoft JhengHei"/>
              <a:cs typeface="Microsoft JhengHei"/>
              <a:sym typeface="Microsoft JhengHei"/>
            </a:endParaRPr>
          </a:p>
        </p:txBody>
      </p:sp>
      <p:sp>
        <p:nvSpPr>
          <p:cNvPr id="326" name="Google Shape;326;p44"/>
          <p:cNvSpPr/>
          <p:nvPr/>
        </p:nvSpPr>
        <p:spPr>
          <a:xfrm>
            <a:off x="3593975" y="5708516"/>
            <a:ext cx="2730000" cy="4497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cxnSp>
        <p:nvCxnSpPr>
          <p:cNvPr id="327" name="Google Shape;327;p44"/>
          <p:cNvCxnSpPr>
            <a:cxnSpLocks/>
            <a:stCxn id="328" idx="3"/>
          </p:cNvCxnSpPr>
          <p:nvPr/>
        </p:nvCxnSpPr>
        <p:spPr>
          <a:xfrm>
            <a:off x="2512215" y="5933366"/>
            <a:ext cx="687036" cy="169"/>
          </a:xfrm>
          <a:prstGeom prst="straightConnector1">
            <a:avLst/>
          </a:prstGeom>
          <a:noFill/>
          <a:ln w="9525" cap="flat" cmpd="sng">
            <a:solidFill>
              <a:srgbClr val="FF0000"/>
            </a:solidFill>
            <a:prstDash val="solid"/>
            <a:round/>
            <a:headEnd type="none" w="med" len="med"/>
            <a:tailEnd type="triangle" w="med" len="med"/>
          </a:ln>
        </p:spPr>
      </p:cxnSp>
      <p:sp>
        <p:nvSpPr>
          <p:cNvPr id="328" name="Google Shape;328;p44"/>
          <p:cNvSpPr txBox="1"/>
          <p:nvPr/>
        </p:nvSpPr>
        <p:spPr>
          <a:xfrm>
            <a:off x="803630" y="5779477"/>
            <a:ext cx="1708585"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追蹤作者按鈕</a:t>
            </a:r>
            <a:endParaRPr sz="2000" b="1">
              <a:solidFill>
                <a:srgbClr val="FF0000"/>
              </a:solidFill>
              <a:latin typeface="Microsoft JhengHei"/>
              <a:ea typeface="Microsoft JhengHei"/>
              <a:cs typeface="Microsoft JhengHei"/>
              <a:sym typeface="Microsoft JhengHei"/>
            </a:endParaRPr>
          </a:p>
        </p:txBody>
      </p:sp>
      <p:sp>
        <p:nvSpPr>
          <p:cNvPr id="14" name="Google Shape;790;p92">
            <a:extLst>
              <a:ext uri="{FF2B5EF4-FFF2-40B4-BE49-F238E27FC236}">
                <a16:creationId xmlns:a16="http://schemas.microsoft.com/office/drawing/2014/main" id="{F589563E-17C4-4A41-A70D-8E5F6980D70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2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pic>
        <p:nvPicPr>
          <p:cNvPr id="333" name="Google Shape;333;p45"/>
          <p:cNvPicPr preferRelativeResize="0"/>
          <p:nvPr/>
        </p:nvPicPr>
        <p:blipFill rotWithShape="1">
          <a:blip r:embed="rId3">
            <a:alphaModFix/>
          </a:blip>
          <a:srcRect/>
          <a:stretch/>
        </p:blipFill>
        <p:spPr>
          <a:xfrm>
            <a:off x="2785476" y="1245199"/>
            <a:ext cx="4321025" cy="5149700"/>
          </a:xfrm>
          <a:prstGeom prst="rect">
            <a:avLst/>
          </a:prstGeom>
          <a:noFill/>
          <a:ln>
            <a:noFill/>
          </a:ln>
        </p:spPr>
      </p:pic>
      <p:sp>
        <p:nvSpPr>
          <p:cNvPr id="334" name="Google Shape;334;p45"/>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cxnSp>
        <p:nvCxnSpPr>
          <p:cNvPr id="335" name="Google Shape;335;p45"/>
          <p:cNvCxnSpPr>
            <a:cxnSpLocks/>
            <a:stCxn id="336" idx="1"/>
          </p:cNvCxnSpPr>
          <p:nvPr/>
        </p:nvCxnSpPr>
        <p:spPr>
          <a:xfrm flipH="1">
            <a:off x="6707535" y="2444986"/>
            <a:ext cx="950526" cy="0"/>
          </a:xfrm>
          <a:prstGeom prst="straightConnector1">
            <a:avLst/>
          </a:prstGeom>
          <a:noFill/>
          <a:ln w="9525" cap="flat" cmpd="sng">
            <a:solidFill>
              <a:srgbClr val="FF0000"/>
            </a:solidFill>
            <a:prstDash val="solid"/>
            <a:round/>
            <a:headEnd type="none" w="med" len="med"/>
            <a:tailEnd type="triangle" w="med" len="med"/>
          </a:ln>
        </p:spPr>
      </p:cxnSp>
      <p:sp>
        <p:nvSpPr>
          <p:cNvPr id="336" name="Google Shape;336;p45"/>
          <p:cNvSpPr txBox="1"/>
          <p:nvPr/>
        </p:nvSpPr>
        <p:spPr>
          <a:xfrm>
            <a:off x="7658061" y="2291097"/>
            <a:ext cx="1721253"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留言給作者區</a:t>
            </a:r>
            <a:endParaRPr sz="2000" b="1" dirty="0">
              <a:solidFill>
                <a:srgbClr val="FF0000"/>
              </a:solidFill>
              <a:latin typeface="Microsoft JhengHei"/>
              <a:ea typeface="Microsoft JhengHei"/>
              <a:cs typeface="Microsoft JhengHei"/>
              <a:sym typeface="Microsoft JhengHei"/>
            </a:endParaRPr>
          </a:p>
        </p:txBody>
      </p:sp>
      <p:cxnSp>
        <p:nvCxnSpPr>
          <p:cNvPr id="337" name="Google Shape;337;p45"/>
          <p:cNvCxnSpPr>
            <a:cxnSpLocks/>
            <a:stCxn id="338" idx="1"/>
          </p:cNvCxnSpPr>
          <p:nvPr/>
        </p:nvCxnSpPr>
        <p:spPr>
          <a:xfrm flipH="1">
            <a:off x="7053263" y="5907993"/>
            <a:ext cx="604798" cy="0"/>
          </a:xfrm>
          <a:prstGeom prst="straightConnector1">
            <a:avLst/>
          </a:prstGeom>
          <a:noFill/>
          <a:ln w="9525" cap="flat" cmpd="sng">
            <a:solidFill>
              <a:srgbClr val="FF0000"/>
            </a:solidFill>
            <a:prstDash val="solid"/>
            <a:round/>
            <a:headEnd type="none" w="med" len="med"/>
            <a:tailEnd type="triangle" w="med" len="med"/>
          </a:ln>
        </p:spPr>
      </p:cxnSp>
      <p:sp>
        <p:nvSpPr>
          <p:cNvPr id="338" name="Google Shape;338;p45"/>
          <p:cNvSpPr txBox="1"/>
          <p:nvPr/>
        </p:nvSpPr>
        <p:spPr>
          <a:xfrm>
            <a:off x="7658061" y="5754104"/>
            <a:ext cx="1676438"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食譜檢舉按鈕</a:t>
            </a:r>
            <a:endParaRPr sz="2000" b="1">
              <a:solidFill>
                <a:srgbClr val="FF0000"/>
              </a:solidFill>
              <a:latin typeface="Microsoft JhengHei"/>
              <a:ea typeface="Microsoft JhengHei"/>
              <a:cs typeface="Microsoft JhengHei"/>
              <a:sym typeface="Microsoft JhengHei"/>
            </a:endParaRPr>
          </a:p>
        </p:txBody>
      </p:sp>
      <p:sp>
        <p:nvSpPr>
          <p:cNvPr id="339" name="Google Shape;339;p45"/>
          <p:cNvSpPr/>
          <p:nvPr/>
        </p:nvSpPr>
        <p:spPr>
          <a:xfrm>
            <a:off x="3258135" y="1960700"/>
            <a:ext cx="698400" cy="278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cxnSp>
        <p:nvCxnSpPr>
          <p:cNvPr id="340" name="Google Shape;340;p45"/>
          <p:cNvCxnSpPr>
            <a:cxnSpLocks/>
            <a:stCxn id="341" idx="3"/>
          </p:cNvCxnSpPr>
          <p:nvPr/>
        </p:nvCxnSpPr>
        <p:spPr>
          <a:xfrm>
            <a:off x="2393355" y="2098739"/>
            <a:ext cx="777734" cy="7255"/>
          </a:xfrm>
          <a:prstGeom prst="straightConnector1">
            <a:avLst/>
          </a:prstGeom>
          <a:noFill/>
          <a:ln w="9525" cap="flat" cmpd="sng">
            <a:solidFill>
              <a:srgbClr val="FF0000"/>
            </a:solidFill>
            <a:prstDash val="solid"/>
            <a:round/>
            <a:headEnd type="none" w="med" len="med"/>
            <a:tailEnd type="triangle" w="med" len="med"/>
          </a:ln>
        </p:spPr>
      </p:cxnSp>
      <p:sp>
        <p:nvSpPr>
          <p:cNvPr id="341" name="Google Shape;341;p45"/>
          <p:cNvSpPr txBox="1"/>
          <p:nvPr/>
        </p:nvSpPr>
        <p:spPr>
          <a:xfrm>
            <a:off x="175260" y="1944850"/>
            <a:ext cx="2218095"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目前留言總數顯示</a:t>
            </a:r>
            <a:endParaRPr sz="2000" b="1" dirty="0">
              <a:solidFill>
                <a:srgbClr val="FF0000"/>
              </a:solidFill>
              <a:latin typeface="Microsoft JhengHei"/>
              <a:ea typeface="Microsoft JhengHei"/>
              <a:cs typeface="Microsoft JhengHei"/>
              <a:sym typeface="Microsoft JhengHei"/>
            </a:endParaRPr>
          </a:p>
        </p:txBody>
      </p:sp>
      <p:cxnSp>
        <p:nvCxnSpPr>
          <p:cNvPr id="342" name="Google Shape;342;p45"/>
          <p:cNvCxnSpPr>
            <a:cxnSpLocks/>
            <a:stCxn id="343" idx="1"/>
          </p:cNvCxnSpPr>
          <p:nvPr/>
        </p:nvCxnSpPr>
        <p:spPr>
          <a:xfrm flipH="1">
            <a:off x="6707535" y="4148538"/>
            <a:ext cx="950526" cy="0"/>
          </a:xfrm>
          <a:prstGeom prst="straightConnector1">
            <a:avLst/>
          </a:prstGeom>
          <a:noFill/>
          <a:ln w="9525" cap="flat" cmpd="sng">
            <a:solidFill>
              <a:srgbClr val="FF0000"/>
            </a:solidFill>
            <a:prstDash val="solid"/>
            <a:round/>
            <a:headEnd type="none" w="med" len="med"/>
            <a:tailEnd type="triangle" w="med" len="med"/>
          </a:ln>
        </p:spPr>
      </p:cxnSp>
      <p:sp>
        <p:nvSpPr>
          <p:cNvPr id="343" name="Google Shape;343;p45"/>
          <p:cNvSpPr txBox="1"/>
          <p:nvPr/>
        </p:nvSpPr>
        <p:spPr>
          <a:xfrm>
            <a:off x="7658061" y="3994649"/>
            <a:ext cx="911300"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留言區</a:t>
            </a:r>
            <a:endParaRPr sz="2000" b="1" dirty="0">
              <a:solidFill>
                <a:srgbClr val="FF0000"/>
              </a:solidFill>
              <a:latin typeface="Microsoft JhengHei"/>
              <a:ea typeface="Microsoft JhengHei"/>
              <a:cs typeface="Microsoft JhengHei"/>
              <a:sym typeface="Microsoft JhengHei"/>
            </a:endParaRPr>
          </a:p>
        </p:txBody>
      </p:sp>
      <p:sp>
        <p:nvSpPr>
          <p:cNvPr id="13" name="Google Shape;790;p92">
            <a:extLst>
              <a:ext uri="{FF2B5EF4-FFF2-40B4-BE49-F238E27FC236}">
                <a16:creationId xmlns:a16="http://schemas.microsoft.com/office/drawing/2014/main" id="{93DA1FD3-7C43-4F6F-A02F-E6E96A0063C2}"/>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4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4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4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8" name="Google Shape;348;p46"/>
          <p:cNvPicPr preferRelativeResize="0"/>
          <p:nvPr/>
        </p:nvPicPr>
        <p:blipFill rotWithShape="1">
          <a:blip r:embed="rId3">
            <a:alphaModFix/>
          </a:blip>
          <a:srcRect l="2353" r="2353"/>
          <a:stretch/>
        </p:blipFill>
        <p:spPr>
          <a:xfrm>
            <a:off x="347076" y="1245199"/>
            <a:ext cx="4321024" cy="5149699"/>
          </a:xfrm>
          <a:prstGeom prst="rect">
            <a:avLst/>
          </a:prstGeom>
          <a:noFill/>
          <a:ln>
            <a:noFill/>
          </a:ln>
        </p:spPr>
      </p:pic>
      <p:sp>
        <p:nvSpPr>
          <p:cNvPr id="349" name="Google Shape;349;p46"/>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sp>
        <p:nvSpPr>
          <p:cNvPr id="350" name="Google Shape;350;p46"/>
          <p:cNvSpPr/>
          <p:nvPr/>
        </p:nvSpPr>
        <p:spPr>
          <a:xfrm>
            <a:off x="732700" y="1394675"/>
            <a:ext cx="3536400" cy="1064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pic>
        <p:nvPicPr>
          <p:cNvPr id="352" name="Google Shape;352;p46"/>
          <p:cNvPicPr preferRelativeResize="0"/>
          <p:nvPr/>
        </p:nvPicPr>
        <p:blipFill>
          <a:blip r:embed="rId4"/>
          <a:srcRect/>
          <a:stretch/>
        </p:blipFill>
        <p:spPr>
          <a:xfrm>
            <a:off x="5214197" y="1758448"/>
            <a:ext cx="4314627" cy="876802"/>
          </a:xfrm>
          <a:prstGeom prst="rect">
            <a:avLst/>
          </a:prstGeom>
          <a:noFill/>
          <a:ln>
            <a:noFill/>
          </a:ln>
        </p:spPr>
      </p:pic>
      <p:pic>
        <p:nvPicPr>
          <p:cNvPr id="354" name="Google Shape;354;p46"/>
          <p:cNvPicPr preferRelativeResize="0"/>
          <p:nvPr/>
        </p:nvPicPr>
        <p:blipFill>
          <a:blip r:embed="rId5"/>
          <a:srcRect/>
          <a:stretch/>
        </p:blipFill>
        <p:spPr>
          <a:xfrm>
            <a:off x="5207801" y="3509442"/>
            <a:ext cx="4321022" cy="2876513"/>
          </a:xfrm>
          <a:prstGeom prst="rect">
            <a:avLst/>
          </a:prstGeom>
          <a:noFill/>
          <a:ln>
            <a:noFill/>
          </a:ln>
        </p:spPr>
      </p:pic>
      <p:sp>
        <p:nvSpPr>
          <p:cNvPr id="10" name="Google Shape;351;p46">
            <a:extLst>
              <a:ext uri="{FF2B5EF4-FFF2-40B4-BE49-F238E27FC236}">
                <a16:creationId xmlns:a16="http://schemas.microsoft.com/office/drawing/2014/main" id="{C163F628-79BB-4AC6-9D92-D3C3B1820BDA}"/>
              </a:ext>
            </a:extLst>
          </p:cNvPr>
          <p:cNvSpPr txBox="1"/>
          <p:nvPr/>
        </p:nvSpPr>
        <p:spPr>
          <a:xfrm>
            <a:off x="1826704" y="2516675"/>
            <a:ext cx="1274636" cy="523210"/>
          </a:xfrm>
          <a:prstGeom prst="rect">
            <a:avLst/>
          </a:prstGeom>
          <a:noFill/>
          <a:ln>
            <a:noFill/>
          </a:ln>
        </p:spPr>
        <p:txBody>
          <a:bodyPr spcFirstLastPara="1" wrap="square" lIns="106675" tIns="106675" rIns="106675" bIns="106675" anchor="t" anchorCtr="0">
            <a:spAutoFit/>
          </a:bodyPr>
          <a:lstStyle/>
          <a:p>
            <a:pPr marL="0" lvl="0" indent="0" algn="r"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新增留言</a:t>
            </a:r>
            <a:endParaRPr sz="2000" b="1" dirty="0">
              <a:solidFill>
                <a:srgbClr val="FF0000"/>
              </a:solidFill>
              <a:latin typeface="Microsoft JhengHei"/>
              <a:ea typeface="Microsoft JhengHei"/>
              <a:cs typeface="Microsoft JhengHei"/>
              <a:sym typeface="Microsoft JhengHei"/>
            </a:endParaRPr>
          </a:p>
        </p:txBody>
      </p:sp>
      <p:sp>
        <p:nvSpPr>
          <p:cNvPr id="11" name="Google Shape;353;p46">
            <a:extLst>
              <a:ext uri="{FF2B5EF4-FFF2-40B4-BE49-F238E27FC236}">
                <a16:creationId xmlns:a16="http://schemas.microsoft.com/office/drawing/2014/main" id="{7E1281C1-BDD3-4E4C-BC88-D8AFC617265C}"/>
              </a:ext>
            </a:extLst>
          </p:cNvPr>
          <p:cNvSpPr txBox="1"/>
          <p:nvPr/>
        </p:nvSpPr>
        <p:spPr>
          <a:xfrm>
            <a:off x="6726782" y="1243566"/>
            <a:ext cx="1167537" cy="307777"/>
          </a:xfrm>
          <a:prstGeom prst="rect">
            <a:avLst/>
          </a:prstGeom>
          <a:solidFill>
            <a:schemeClr val="bg1"/>
          </a:solidFill>
          <a:ln>
            <a:noFill/>
          </a:ln>
        </p:spPr>
        <p:txBody>
          <a:bodyPr spcFirstLastPara="1" wrap="square" lIns="72000" tIns="0" rIns="72000" bIns="0" anchor="t" anchorCtr="0">
            <a:spAutoFit/>
          </a:bodyPr>
          <a:lstStyle/>
          <a:p>
            <a:pPr marL="0" lvl="0" indent="0" algn="ctr"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編輯留言</a:t>
            </a:r>
            <a:endParaRPr sz="2000" b="1" dirty="0">
              <a:solidFill>
                <a:srgbClr val="FF0000"/>
              </a:solidFill>
              <a:latin typeface="Microsoft JhengHei"/>
              <a:ea typeface="Microsoft JhengHei"/>
              <a:cs typeface="Microsoft JhengHei"/>
              <a:sym typeface="Microsoft JhengHei"/>
            </a:endParaRPr>
          </a:p>
        </p:txBody>
      </p:sp>
      <p:sp>
        <p:nvSpPr>
          <p:cNvPr id="12" name="Google Shape;355;p46">
            <a:extLst>
              <a:ext uri="{FF2B5EF4-FFF2-40B4-BE49-F238E27FC236}">
                <a16:creationId xmlns:a16="http://schemas.microsoft.com/office/drawing/2014/main" id="{1353BC05-D270-48A2-8FB6-0F73A19D7B3D}"/>
              </a:ext>
            </a:extLst>
          </p:cNvPr>
          <p:cNvSpPr txBox="1"/>
          <p:nvPr/>
        </p:nvSpPr>
        <p:spPr>
          <a:xfrm>
            <a:off x="6758253" y="3035129"/>
            <a:ext cx="1167537" cy="307777"/>
          </a:xfrm>
          <a:prstGeom prst="rect">
            <a:avLst/>
          </a:prstGeom>
          <a:solidFill>
            <a:schemeClr val="bg1"/>
          </a:solidFill>
          <a:ln>
            <a:noFill/>
          </a:ln>
        </p:spPr>
        <p:txBody>
          <a:bodyPr spcFirstLastPara="1" wrap="square" lIns="72000" tIns="0" rIns="72000" bIns="0" anchor="t" anchorCtr="0">
            <a:spAutoFit/>
          </a:bodyPr>
          <a:lstStyle/>
          <a:p>
            <a:pPr marL="0" lvl="0" indent="0" algn="ctr"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回覆留言</a:t>
            </a:r>
            <a:endParaRPr sz="2000" b="1">
              <a:solidFill>
                <a:srgbClr val="FF0000"/>
              </a:solidFill>
              <a:latin typeface="Microsoft JhengHei"/>
              <a:ea typeface="Microsoft JhengHei"/>
              <a:cs typeface="Microsoft JhengHei"/>
              <a:sym typeface="Microsoft JhengHei"/>
            </a:endParaRPr>
          </a:p>
        </p:txBody>
      </p:sp>
      <p:sp>
        <p:nvSpPr>
          <p:cNvPr id="13" name="Google Shape;790;p92">
            <a:extLst>
              <a:ext uri="{FF2B5EF4-FFF2-40B4-BE49-F238E27FC236}">
                <a16:creationId xmlns:a16="http://schemas.microsoft.com/office/drawing/2014/main" id="{A2CD058C-608A-4EE4-A2A3-EE6E98C31B2D}"/>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7"/>
          <p:cNvPicPr preferRelativeResize="0"/>
          <p:nvPr/>
        </p:nvPicPr>
        <p:blipFill>
          <a:blip r:embed="rId3"/>
          <a:srcRect t="6879" b="6879"/>
          <a:stretch/>
        </p:blipFill>
        <p:spPr>
          <a:xfrm>
            <a:off x="347076" y="1245199"/>
            <a:ext cx="4321025" cy="5149698"/>
          </a:xfrm>
          <a:prstGeom prst="rect">
            <a:avLst/>
          </a:prstGeom>
          <a:noFill/>
          <a:ln>
            <a:noFill/>
          </a:ln>
        </p:spPr>
      </p:pic>
      <p:sp>
        <p:nvSpPr>
          <p:cNvPr id="361" name="Google Shape;361;p47"/>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食譜頁介紹</a:t>
            </a:r>
            <a:endParaRPr/>
          </a:p>
        </p:txBody>
      </p:sp>
      <p:sp>
        <p:nvSpPr>
          <p:cNvPr id="362" name="Google Shape;362;p47"/>
          <p:cNvSpPr txBox="1"/>
          <p:nvPr/>
        </p:nvSpPr>
        <p:spPr>
          <a:xfrm>
            <a:off x="1889379" y="807350"/>
            <a:ext cx="1176422"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普通食譜</a:t>
            </a:r>
            <a:endParaRPr sz="2000" b="1" dirty="0">
              <a:solidFill>
                <a:srgbClr val="FF0000"/>
              </a:solidFill>
              <a:latin typeface="Microsoft JhengHei"/>
              <a:ea typeface="Microsoft JhengHei"/>
              <a:cs typeface="Microsoft JhengHei"/>
              <a:sym typeface="Microsoft JhengHei"/>
            </a:endParaRPr>
          </a:p>
        </p:txBody>
      </p:sp>
      <p:pic>
        <p:nvPicPr>
          <p:cNvPr id="363" name="Google Shape;363;p47"/>
          <p:cNvPicPr preferRelativeResize="0"/>
          <p:nvPr/>
        </p:nvPicPr>
        <p:blipFill>
          <a:blip r:embed="rId4"/>
          <a:srcRect t="6879" b="6879"/>
          <a:stretch/>
        </p:blipFill>
        <p:spPr>
          <a:xfrm>
            <a:off x="5244175" y="1251696"/>
            <a:ext cx="4321025" cy="5149698"/>
          </a:xfrm>
          <a:prstGeom prst="rect">
            <a:avLst/>
          </a:prstGeom>
          <a:noFill/>
          <a:ln>
            <a:noFill/>
          </a:ln>
        </p:spPr>
      </p:pic>
      <p:sp>
        <p:nvSpPr>
          <p:cNvPr id="364" name="Google Shape;364;p47"/>
          <p:cNvSpPr txBox="1"/>
          <p:nvPr/>
        </p:nvSpPr>
        <p:spPr>
          <a:xfrm>
            <a:off x="6786478" y="813847"/>
            <a:ext cx="1176422"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參考食譜</a:t>
            </a:r>
            <a:endParaRPr sz="2000" b="1" dirty="0">
              <a:solidFill>
                <a:srgbClr val="FF0000"/>
              </a:solidFill>
              <a:latin typeface="Microsoft JhengHei"/>
              <a:ea typeface="Microsoft JhengHei"/>
              <a:cs typeface="Microsoft JhengHei"/>
              <a:sym typeface="Microsoft JhengHei"/>
            </a:endParaRPr>
          </a:p>
        </p:txBody>
      </p:sp>
      <p:sp>
        <p:nvSpPr>
          <p:cNvPr id="7" name="Google Shape;790;p92">
            <a:extLst>
              <a:ext uri="{FF2B5EF4-FFF2-40B4-BE49-F238E27FC236}">
                <a16:creationId xmlns:a16="http://schemas.microsoft.com/office/drawing/2014/main" id="{F2E62866-7D6C-4548-85DB-8BFBD9C4E42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48"/>
          <p:cNvPicPr preferRelativeResize="0"/>
          <p:nvPr/>
        </p:nvPicPr>
        <p:blipFill rotWithShape="1">
          <a:blip r:embed="rId3">
            <a:alphaModFix/>
          </a:blip>
          <a:srcRect/>
          <a:stretch/>
        </p:blipFill>
        <p:spPr>
          <a:xfrm>
            <a:off x="2785476" y="1245199"/>
            <a:ext cx="4321025" cy="5149700"/>
          </a:xfrm>
          <a:prstGeom prst="rect">
            <a:avLst/>
          </a:prstGeom>
          <a:noFill/>
          <a:ln>
            <a:noFill/>
          </a:ln>
        </p:spPr>
      </p:pic>
      <p:sp>
        <p:nvSpPr>
          <p:cNvPr id="370" name="Google Shape;370;p48"/>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編寫食譜頁介紹</a:t>
            </a:r>
            <a:endParaRPr/>
          </a:p>
        </p:txBody>
      </p:sp>
      <p:cxnSp>
        <p:nvCxnSpPr>
          <p:cNvPr id="371" name="Google Shape;371;p48"/>
          <p:cNvCxnSpPr>
            <a:cxnSpLocks/>
            <a:stCxn id="372" idx="1"/>
          </p:cNvCxnSpPr>
          <p:nvPr/>
        </p:nvCxnSpPr>
        <p:spPr>
          <a:xfrm flipH="1">
            <a:off x="6570045" y="2592582"/>
            <a:ext cx="905705" cy="0"/>
          </a:xfrm>
          <a:prstGeom prst="straightConnector1">
            <a:avLst/>
          </a:prstGeom>
          <a:noFill/>
          <a:ln w="9525" cap="flat" cmpd="sng">
            <a:solidFill>
              <a:srgbClr val="FF0000"/>
            </a:solidFill>
            <a:prstDash val="solid"/>
            <a:round/>
            <a:headEnd type="none" w="med" len="med"/>
            <a:tailEnd type="triangle" w="med" len="med"/>
          </a:ln>
        </p:spPr>
      </p:cxnSp>
      <p:sp>
        <p:nvSpPr>
          <p:cNvPr id="372" name="Google Shape;372;p48"/>
          <p:cNvSpPr txBox="1"/>
          <p:nvPr/>
        </p:nvSpPr>
        <p:spPr>
          <a:xfrm>
            <a:off x="7475750" y="2438693"/>
            <a:ext cx="1932949"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食譜封面上傳區</a:t>
            </a:r>
            <a:endParaRPr sz="2000" b="1" dirty="0">
              <a:solidFill>
                <a:srgbClr val="FF0000"/>
              </a:solidFill>
              <a:latin typeface="Microsoft JhengHei"/>
              <a:ea typeface="Microsoft JhengHei"/>
              <a:cs typeface="Microsoft JhengHei"/>
              <a:sym typeface="Microsoft JhengHei"/>
            </a:endParaRPr>
          </a:p>
        </p:txBody>
      </p:sp>
      <p:cxnSp>
        <p:nvCxnSpPr>
          <p:cNvPr id="373" name="Google Shape;373;p48"/>
          <p:cNvCxnSpPr>
            <a:cxnSpLocks/>
            <a:stCxn id="374" idx="1"/>
          </p:cNvCxnSpPr>
          <p:nvPr/>
        </p:nvCxnSpPr>
        <p:spPr>
          <a:xfrm flipH="1">
            <a:off x="6570040" y="5278210"/>
            <a:ext cx="953805" cy="1"/>
          </a:xfrm>
          <a:prstGeom prst="straightConnector1">
            <a:avLst/>
          </a:prstGeom>
          <a:noFill/>
          <a:ln w="9525" cap="flat" cmpd="sng">
            <a:solidFill>
              <a:srgbClr val="FF0000"/>
            </a:solidFill>
            <a:prstDash val="solid"/>
            <a:round/>
            <a:headEnd type="none" w="med" len="med"/>
            <a:tailEnd type="triangle" w="med" len="med"/>
          </a:ln>
        </p:spPr>
      </p:cxnSp>
      <p:sp>
        <p:nvSpPr>
          <p:cNvPr id="374" name="Google Shape;374;p48"/>
          <p:cNvSpPr txBox="1"/>
          <p:nvPr/>
        </p:nvSpPr>
        <p:spPr>
          <a:xfrm>
            <a:off x="7523845" y="5124321"/>
            <a:ext cx="1932954"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填寫料理簡介欄</a:t>
            </a:r>
            <a:endParaRPr sz="2000" b="1">
              <a:solidFill>
                <a:srgbClr val="FF0000"/>
              </a:solidFill>
              <a:latin typeface="Microsoft JhengHei"/>
              <a:ea typeface="Microsoft JhengHei"/>
              <a:cs typeface="Microsoft JhengHei"/>
              <a:sym typeface="Microsoft JhengHei"/>
            </a:endParaRPr>
          </a:p>
        </p:txBody>
      </p:sp>
      <p:cxnSp>
        <p:nvCxnSpPr>
          <p:cNvPr id="375" name="Google Shape;375;p48"/>
          <p:cNvCxnSpPr>
            <a:cxnSpLocks/>
            <a:stCxn id="376" idx="1"/>
          </p:cNvCxnSpPr>
          <p:nvPr/>
        </p:nvCxnSpPr>
        <p:spPr>
          <a:xfrm flipH="1">
            <a:off x="6570040" y="4068644"/>
            <a:ext cx="905705" cy="0"/>
          </a:xfrm>
          <a:prstGeom prst="straightConnector1">
            <a:avLst/>
          </a:prstGeom>
          <a:noFill/>
          <a:ln w="9525" cap="flat" cmpd="sng">
            <a:solidFill>
              <a:srgbClr val="FF0000"/>
            </a:solidFill>
            <a:prstDash val="solid"/>
            <a:round/>
            <a:headEnd type="none" w="med" len="med"/>
            <a:tailEnd type="triangle" w="med" len="med"/>
          </a:ln>
        </p:spPr>
      </p:cxnSp>
      <p:sp>
        <p:nvSpPr>
          <p:cNvPr id="376" name="Google Shape;376;p48"/>
          <p:cNvSpPr txBox="1"/>
          <p:nvPr/>
        </p:nvSpPr>
        <p:spPr>
          <a:xfrm>
            <a:off x="7475745" y="3914755"/>
            <a:ext cx="1932954"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填寫料理名稱欄</a:t>
            </a:r>
            <a:endParaRPr sz="2000" b="1">
              <a:solidFill>
                <a:srgbClr val="FF0000"/>
              </a:solidFill>
              <a:latin typeface="Microsoft JhengHei"/>
              <a:ea typeface="Microsoft JhengHei"/>
              <a:cs typeface="Microsoft JhengHei"/>
              <a:sym typeface="Microsoft JhengHei"/>
            </a:endParaRPr>
          </a:p>
        </p:txBody>
      </p:sp>
      <p:sp>
        <p:nvSpPr>
          <p:cNvPr id="10" name="Google Shape;790;p92">
            <a:extLst>
              <a:ext uri="{FF2B5EF4-FFF2-40B4-BE49-F238E27FC236}">
                <a16:creationId xmlns:a16="http://schemas.microsoft.com/office/drawing/2014/main" id="{59338F67-923A-49A5-9025-D1CC9129A850}"/>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pic>
        <p:nvPicPr>
          <p:cNvPr id="381" name="Google Shape;381;p49"/>
          <p:cNvPicPr preferRelativeResize="0"/>
          <p:nvPr/>
        </p:nvPicPr>
        <p:blipFill rotWithShape="1">
          <a:blip r:embed="rId3">
            <a:alphaModFix/>
          </a:blip>
          <a:srcRect/>
          <a:stretch/>
        </p:blipFill>
        <p:spPr>
          <a:xfrm>
            <a:off x="2785476" y="1245199"/>
            <a:ext cx="4321025" cy="5149700"/>
          </a:xfrm>
          <a:prstGeom prst="rect">
            <a:avLst/>
          </a:prstGeom>
          <a:noFill/>
          <a:ln>
            <a:noFill/>
          </a:ln>
        </p:spPr>
      </p:pic>
      <p:sp>
        <p:nvSpPr>
          <p:cNvPr id="382" name="Google Shape;382;p49"/>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編寫食譜頁介紹</a:t>
            </a:r>
            <a:endParaRPr/>
          </a:p>
        </p:txBody>
      </p:sp>
      <p:cxnSp>
        <p:nvCxnSpPr>
          <p:cNvPr id="383" name="Google Shape;383;p49"/>
          <p:cNvCxnSpPr>
            <a:cxnSpLocks/>
          </p:cNvCxnSpPr>
          <p:nvPr/>
        </p:nvCxnSpPr>
        <p:spPr>
          <a:xfrm flipH="1">
            <a:off x="6880860" y="2804167"/>
            <a:ext cx="468995" cy="0"/>
          </a:xfrm>
          <a:prstGeom prst="straightConnector1">
            <a:avLst/>
          </a:prstGeom>
          <a:noFill/>
          <a:ln w="9525" cap="flat" cmpd="sng">
            <a:solidFill>
              <a:srgbClr val="FF0000"/>
            </a:solidFill>
            <a:prstDash val="solid"/>
            <a:round/>
            <a:headEnd type="none" w="med" len="med"/>
            <a:tailEnd type="triangle" w="med" len="med"/>
          </a:ln>
        </p:spPr>
      </p:cxnSp>
      <p:sp>
        <p:nvSpPr>
          <p:cNvPr id="384" name="Google Shape;384;p49"/>
          <p:cNvSpPr txBox="1"/>
          <p:nvPr/>
        </p:nvSpPr>
        <p:spPr>
          <a:xfrm>
            <a:off x="7356179" y="2650278"/>
            <a:ext cx="1422141"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食材填寫區</a:t>
            </a:r>
            <a:endParaRPr sz="2000" b="1">
              <a:solidFill>
                <a:srgbClr val="FF0000"/>
              </a:solidFill>
              <a:latin typeface="Microsoft JhengHei"/>
              <a:ea typeface="Microsoft JhengHei"/>
              <a:cs typeface="Microsoft JhengHei"/>
              <a:sym typeface="Microsoft JhengHei"/>
            </a:endParaRPr>
          </a:p>
        </p:txBody>
      </p:sp>
      <p:cxnSp>
        <p:nvCxnSpPr>
          <p:cNvPr id="385" name="Google Shape;385;p49"/>
          <p:cNvCxnSpPr>
            <a:cxnSpLocks/>
            <a:stCxn id="386" idx="1"/>
          </p:cNvCxnSpPr>
          <p:nvPr/>
        </p:nvCxnSpPr>
        <p:spPr>
          <a:xfrm flipH="1">
            <a:off x="6654969" y="5818319"/>
            <a:ext cx="694886" cy="0"/>
          </a:xfrm>
          <a:prstGeom prst="straightConnector1">
            <a:avLst/>
          </a:prstGeom>
          <a:noFill/>
          <a:ln w="9525" cap="flat" cmpd="sng">
            <a:solidFill>
              <a:srgbClr val="FF0000"/>
            </a:solidFill>
            <a:prstDash val="solid"/>
            <a:round/>
            <a:headEnd type="none" w="med" len="med"/>
            <a:tailEnd type="triangle" w="med" len="med"/>
          </a:ln>
        </p:spPr>
      </p:cxnSp>
      <p:sp>
        <p:nvSpPr>
          <p:cNvPr id="386" name="Google Shape;386;p49"/>
          <p:cNvSpPr txBox="1"/>
          <p:nvPr/>
        </p:nvSpPr>
        <p:spPr>
          <a:xfrm>
            <a:off x="7349855" y="5664430"/>
            <a:ext cx="2449465"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快速搜尋標籤輸入區</a:t>
            </a:r>
            <a:endParaRPr sz="2000" b="1">
              <a:solidFill>
                <a:srgbClr val="FF0000"/>
              </a:solidFill>
              <a:latin typeface="Microsoft JhengHei"/>
              <a:ea typeface="Microsoft JhengHei"/>
              <a:cs typeface="Microsoft JhengHei"/>
              <a:sym typeface="Microsoft JhengHei"/>
            </a:endParaRPr>
          </a:p>
        </p:txBody>
      </p:sp>
      <p:cxnSp>
        <p:nvCxnSpPr>
          <p:cNvPr id="387" name="Google Shape;387;p49"/>
          <p:cNvCxnSpPr>
            <a:cxnSpLocks/>
          </p:cNvCxnSpPr>
          <p:nvPr/>
        </p:nvCxnSpPr>
        <p:spPr>
          <a:xfrm flipH="1">
            <a:off x="6880860" y="4266430"/>
            <a:ext cx="694886" cy="0"/>
          </a:xfrm>
          <a:prstGeom prst="straightConnector1">
            <a:avLst/>
          </a:prstGeom>
          <a:noFill/>
          <a:ln w="9525" cap="flat" cmpd="sng">
            <a:solidFill>
              <a:srgbClr val="FF0000"/>
            </a:solidFill>
            <a:prstDash val="solid"/>
            <a:round/>
            <a:headEnd type="none" w="med" len="med"/>
            <a:tailEnd type="triangle" w="med" len="med"/>
          </a:ln>
        </p:spPr>
      </p:cxnSp>
      <p:sp>
        <p:nvSpPr>
          <p:cNvPr id="388" name="Google Shape;388;p49"/>
          <p:cNvSpPr txBox="1"/>
          <p:nvPr/>
        </p:nvSpPr>
        <p:spPr>
          <a:xfrm>
            <a:off x="7349855" y="4104921"/>
            <a:ext cx="1422142"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步驟填寫區</a:t>
            </a:r>
            <a:endParaRPr sz="2000" b="1" dirty="0">
              <a:solidFill>
                <a:srgbClr val="FF0000"/>
              </a:solidFill>
              <a:latin typeface="Microsoft JhengHei"/>
              <a:ea typeface="Microsoft JhengHei"/>
              <a:cs typeface="Microsoft JhengHei"/>
              <a:sym typeface="Microsoft JhengHei"/>
            </a:endParaRPr>
          </a:p>
        </p:txBody>
      </p:sp>
      <p:cxnSp>
        <p:nvCxnSpPr>
          <p:cNvPr id="389" name="Google Shape;389;p49"/>
          <p:cNvCxnSpPr/>
          <p:nvPr/>
        </p:nvCxnSpPr>
        <p:spPr>
          <a:xfrm>
            <a:off x="2504106" y="1838048"/>
            <a:ext cx="504300" cy="0"/>
          </a:xfrm>
          <a:prstGeom prst="straightConnector1">
            <a:avLst/>
          </a:prstGeom>
          <a:noFill/>
          <a:ln w="9525" cap="flat" cmpd="sng">
            <a:solidFill>
              <a:srgbClr val="FF0000"/>
            </a:solidFill>
            <a:prstDash val="solid"/>
            <a:round/>
            <a:headEnd type="none" w="med" len="med"/>
            <a:tailEnd type="triangle" w="med" len="med"/>
          </a:ln>
        </p:spPr>
      </p:cxnSp>
      <p:sp>
        <p:nvSpPr>
          <p:cNvPr id="390" name="Google Shape;390;p49"/>
          <p:cNvSpPr txBox="1"/>
          <p:nvPr/>
        </p:nvSpPr>
        <p:spPr>
          <a:xfrm>
            <a:off x="15404" y="1685540"/>
            <a:ext cx="2500235" cy="307777"/>
          </a:xfrm>
          <a:prstGeom prst="rect">
            <a:avLst/>
          </a:prstGeom>
          <a:solidFill>
            <a:schemeClr val="bg1"/>
          </a:solidFill>
          <a:ln>
            <a:noFill/>
          </a:ln>
        </p:spPr>
        <p:txBody>
          <a:bodyPr spcFirstLastPara="1" wrap="square" lIns="72000" tIns="0" rIns="72000" bIns="0"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料理時間 份數輸入區</a:t>
            </a:r>
            <a:endParaRPr sz="2000" b="1" dirty="0">
              <a:solidFill>
                <a:srgbClr val="FF0000"/>
              </a:solidFill>
              <a:latin typeface="Microsoft JhengHei"/>
              <a:ea typeface="Microsoft JhengHei"/>
              <a:cs typeface="Microsoft JhengHei"/>
              <a:sym typeface="Microsoft JhengHei"/>
            </a:endParaRPr>
          </a:p>
        </p:txBody>
      </p:sp>
      <p:sp>
        <p:nvSpPr>
          <p:cNvPr id="391" name="Google Shape;391;p49"/>
          <p:cNvSpPr/>
          <p:nvPr/>
        </p:nvSpPr>
        <p:spPr>
          <a:xfrm>
            <a:off x="3205486" y="1636500"/>
            <a:ext cx="2027700" cy="386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3" name="Google Shape;790;p92">
            <a:extLst>
              <a:ext uri="{FF2B5EF4-FFF2-40B4-BE49-F238E27FC236}">
                <a16:creationId xmlns:a16="http://schemas.microsoft.com/office/drawing/2014/main" id="{7CD56815-0D94-416D-829E-A66B7326B94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8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8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0"/>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編寫食譜頁介紹</a:t>
            </a:r>
            <a:endParaRPr/>
          </a:p>
        </p:txBody>
      </p:sp>
      <p:pic>
        <p:nvPicPr>
          <p:cNvPr id="397" name="Google Shape;397;p50"/>
          <p:cNvPicPr preferRelativeResize="0"/>
          <p:nvPr/>
        </p:nvPicPr>
        <p:blipFill>
          <a:blip r:embed="rId3">
            <a:alphaModFix/>
          </a:blip>
          <a:stretch>
            <a:fillRect/>
          </a:stretch>
        </p:blipFill>
        <p:spPr>
          <a:xfrm>
            <a:off x="594650" y="1125777"/>
            <a:ext cx="4250249" cy="2075400"/>
          </a:xfrm>
          <a:prstGeom prst="rect">
            <a:avLst/>
          </a:prstGeom>
          <a:noFill/>
          <a:ln>
            <a:noFill/>
          </a:ln>
        </p:spPr>
      </p:pic>
      <p:sp>
        <p:nvSpPr>
          <p:cNvPr id="398" name="Google Shape;398;p50"/>
          <p:cNvSpPr txBox="1"/>
          <p:nvPr/>
        </p:nvSpPr>
        <p:spPr>
          <a:xfrm>
            <a:off x="2572019" y="2011950"/>
            <a:ext cx="2285339" cy="52321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點擊開啟輸入欄位</a:t>
            </a:r>
            <a:endParaRPr sz="2000" b="1" dirty="0">
              <a:solidFill>
                <a:srgbClr val="FF0000"/>
              </a:solidFill>
              <a:latin typeface="Microsoft JhengHei"/>
              <a:ea typeface="Microsoft JhengHei"/>
              <a:cs typeface="Microsoft JhengHei"/>
              <a:sym typeface="Microsoft JhengHei"/>
            </a:endParaRPr>
          </a:p>
        </p:txBody>
      </p:sp>
      <p:sp>
        <p:nvSpPr>
          <p:cNvPr id="399" name="Google Shape;399;p50"/>
          <p:cNvSpPr/>
          <p:nvPr/>
        </p:nvSpPr>
        <p:spPr>
          <a:xfrm>
            <a:off x="670075" y="2581551"/>
            <a:ext cx="4112100" cy="3633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pic>
        <p:nvPicPr>
          <p:cNvPr id="400" name="Google Shape;400;p50"/>
          <p:cNvPicPr preferRelativeResize="0"/>
          <p:nvPr/>
        </p:nvPicPr>
        <p:blipFill>
          <a:blip r:embed="rId4">
            <a:alphaModFix/>
          </a:blip>
          <a:stretch>
            <a:fillRect/>
          </a:stretch>
        </p:blipFill>
        <p:spPr>
          <a:xfrm>
            <a:off x="5734649" y="2040176"/>
            <a:ext cx="3443525" cy="3124850"/>
          </a:xfrm>
          <a:prstGeom prst="rect">
            <a:avLst/>
          </a:prstGeom>
          <a:noFill/>
          <a:ln>
            <a:noFill/>
          </a:ln>
        </p:spPr>
      </p:pic>
      <p:sp>
        <p:nvSpPr>
          <p:cNvPr id="401" name="Google Shape;401;p50"/>
          <p:cNvSpPr txBox="1"/>
          <p:nvPr/>
        </p:nvSpPr>
        <p:spPr>
          <a:xfrm>
            <a:off x="7067649" y="2658980"/>
            <a:ext cx="2008685" cy="52321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選擇想要的食材</a:t>
            </a:r>
            <a:endParaRPr sz="2000" b="1" dirty="0">
              <a:solidFill>
                <a:srgbClr val="FF0000"/>
              </a:solidFill>
              <a:latin typeface="Microsoft JhengHei"/>
              <a:ea typeface="Microsoft JhengHei"/>
              <a:cs typeface="Microsoft JhengHei"/>
              <a:sym typeface="Microsoft JhengHei"/>
            </a:endParaRPr>
          </a:p>
        </p:txBody>
      </p:sp>
      <p:pic>
        <p:nvPicPr>
          <p:cNvPr id="402" name="Google Shape;402;p50"/>
          <p:cNvPicPr preferRelativeResize="0"/>
          <p:nvPr/>
        </p:nvPicPr>
        <p:blipFill rotWithShape="1">
          <a:blip r:embed="rId5">
            <a:alphaModFix/>
          </a:blip>
          <a:srcRect l="4304" r="4313"/>
          <a:stretch/>
        </p:blipFill>
        <p:spPr>
          <a:xfrm>
            <a:off x="601003" y="3815595"/>
            <a:ext cx="4250251" cy="2418805"/>
          </a:xfrm>
          <a:prstGeom prst="rect">
            <a:avLst/>
          </a:prstGeom>
          <a:noFill/>
          <a:ln>
            <a:noFill/>
          </a:ln>
        </p:spPr>
      </p:pic>
      <p:sp>
        <p:nvSpPr>
          <p:cNvPr id="403" name="Google Shape;403;p50"/>
          <p:cNvSpPr/>
          <p:nvPr/>
        </p:nvSpPr>
        <p:spPr>
          <a:xfrm>
            <a:off x="2586150" y="4330550"/>
            <a:ext cx="559200" cy="3360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04" name="Google Shape;404;p50"/>
          <p:cNvSpPr txBox="1"/>
          <p:nvPr/>
        </p:nvSpPr>
        <p:spPr>
          <a:xfrm>
            <a:off x="647701" y="5759844"/>
            <a:ext cx="4060820" cy="52321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000" b="1" dirty="0">
                <a:solidFill>
                  <a:srgbClr val="FF0000"/>
                </a:solidFill>
                <a:latin typeface="Microsoft JhengHei"/>
                <a:ea typeface="Microsoft JhengHei"/>
                <a:cs typeface="Microsoft JhengHei"/>
                <a:sym typeface="Microsoft JhengHei"/>
              </a:rPr>
              <a:t>選取後的食材資料會顯示到畫面上</a:t>
            </a:r>
            <a:endParaRPr sz="2000" b="1" dirty="0">
              <a:solidFill>
                <a:srgbClr val="FF0000"/>
              </a:solidFill>
              <a:latin typeface="Microsoft JhengHei"/>
              <a:ea typeface="Microsoft JhengHei"/>
              <a:cs typeface="Microsoft JhengHei"/>
              <a:sym typeface="Microsoft JhengHei"/>
            </a:endParaRPr>
          </a:p>
        </p:txBody>
      </p:sp>
      <p:sp>
        <p:nvSpPr>
          <p:cNvPr id="405" name="Google Shape;405;p50"/>
          <p:cNvSpPr/>
          <p:nvPr/>
        </p:nvSpPr>
        <p:spPr>
          <a:xfrm>
            <a:off x="534475" y="5154725"/>
            <a:ext cx="4377600" cy="5160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06" name="Google Shape;406;p50"/>
          <p:cNvSpPr/>
          <p:nvPr/>
        </p:nvSpPr>
        <p:spPr>
          <a:xfrm>
            <a:off x="6139725" y="3304575"/>
            <a:ext cx="1052400" cy="1533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07" name="Google Shape;407;p50"/>
          <p:cNvSpPr/>
          <p:nvPr/>
        </p:nvSpPr>
        <p:spPr>
          <a:xfrm>
            <a:off x="7296950" y="3304575"/>
            <a:ext cx="1586400" cy="7347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08" name="Google Shape;408;p50"/>
          <p:cNvSpPr/>
          <p:nvPr/>
        </p:nvSpPr>
        <p:spPr>
          <a:xfrm rot="824999">
            <a:off x="5005791" y="2691942"/>
            <a:ext cx="567977" cy="284134"/>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icrosoft JhengHei"/>
              <a:ea typeface="Microsoft JhengHei"/>
              <a:cs typeface="Microsoft JhengHei"/>
              <a:sym typeface="Microsoft JhengHei"/>
            </a:endParaRPr>
          </a:p>
        </p:txBody>
      </p:sp>
      <p:sp>
        <p:nvSpPr>
          <p:cNvPr id="409" name="Google Shape;409;p50"/>
          <p:cNvSpPr/>
          <p:nvPr/>
        </p:nvSpPr>
        <p:spPr>
          <a:xfrm rot="9831799">
            <a:off x="4981334" y="3973067"/>
            <a:ext cx="567769" cy="284173"/>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icrosoft JhengHei"/>
              <a:ea typeface="Microsoft JhengHei"/>
              <a:cs typeface="Microsoft JhengHei"/>
              <a:sym typeface="Microsoft JhengHei"/>
            </a:endParaRPr>
          </a:p>
        </p:txBody>
      </p:sp>
      <p:sp>
        <p:nvSpPr>
          <p:cNvPr id="16" name="Google Shape;790;p92">
            <a:extLst>
              <a:ext uri="{FF2B5EF4-FFF2-40B4-BE49-F238E27FC236}">
                <a16:creationId xmlns:a16="http://schemas.microsoft.com/office/drawing/2014/main" id="{8E215E8B-DCD7-4352-B4E6-C9C5366793F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08"/>
                                        </p:tgtEl>
                                        <p:attrNameLst>
                                          <p:attrName>style.visibility</p:attrName>
                                        </p:attrNameLst>
                                      </p:cBhvr>
                                      <p:to>
                                        <p:strVal val="visible"/>
                                      </p:to>
                                    </p:set>
                                  </p:childTnLst>
                                </p:cTn>
                              </p:par>
                            </p:childTnLst>
                          </p:cTn>
                        </p:par>
                        <p:par>
                          <p:cTn id="13" fill="hold">
                            <p:stCondLst>
                              <p:cond delay="0"/>
                            </p:stCondLst>
                            <p:childTnLst>
                              <p:par>
                                <p:cTn id="14" presetID="10" presetClass="entr" presetSubtype="0" fill="hold" nodeType="afterEffect">
                                  <p:stCondLst>
                                    <p:cond delay="0"/>
                                  </p:stCondLst>
                                  <p:childTnLst>
                                    <p:set>
                                      <p:cBhvr>
                                        <p:cTn id="15" dur="1" fill="hold">
                                          <p:stCondLst>
                                            <p:cond delay="0"/>
                                          </p:stCondLst>
                                        </p:cTn>
                                        <p:tgtEl>
                                          <p:spTgt spid="401"/>
                                        </p:tgtEl>
                                        <p:attrNameLst>
                                          <p:attrName>style.visibility</p:attrName>
                                        </p:attrNameLst>
                                      </p:cBhvr>
                                      <p:to>
                                        <p:strVal val="visible"/>
                                      </p:to>
                                    </p:set>
                                    <p:animEffect transition="in" filter="fade">
                                      <p:cBhvr>
                                        <p:cTn id="16" dur="700"/>
                                        <p:tgtEl>
                                          <p:spTgt spid="401"/>
                                        </p:tgtEl>
                                      </p:cBhvr>
                                    </p:animEffect>
                                  </p:childTnLst>
                                </p:cTn>
                              </p:par>
                              <p:par>
                                <p:cTn id="17" presetID="10" presetClass="entr" presetSubtype="0" fill="hold" nodeType="withEffect">
                                  <p:stCondLst>
                                    <p:cond delay="0"/>
                                  </p:stCondLst>
                                  <p:childTnLst>
                                    <p:set>
                                      <p:cBhvr>
                                        <p:cTn id="18" dur="1" fill="hold">
                                          <p:stCondLst>
                                            <p:cond delay="0"/>
                                          </p:stCondLst>
                                        </p:cTn>
                                        <p:tgtEl>
                                          <p:spTgt spid="406"/>
                                        </p:tgtEl>
                                        <p:attrNameLst>
                                          <p:attrName>style.visibility</p:attrName>
                                        </p:attrNameLst>
                                      </p:cBhvr>
                                      <p:to>
                                        <p:strVal val="visible"/>
                                      </p:to>
                                    </p:set>
                                    <p:animEffect transition="in" filter="fade">
                                      <p:cBhvr>
                                        <p:cTn id="19" dur="700"/>
                                        <p:tgtEl>
                                          <p:spTgt spid="406"/>
                                        </p:tgtEl>
                                      </p:cBhvr>
                                    </p:animEffect>
                                  </p:childTnLst>
                                </p:cTn>
                              </p:par>
                              <p:par>
                                <p:cTn id="20" presetID="10" presetClass="entr" presetSubtype="0" fill="hold" nodeType="withEffect">
                                  <p:stCondLst>
                                    <p:cond delay="0"/>
                                  </p:stCondLst>
                                  <p:childTnLst>
                                    <p:set>
                                      <p:cBhvr>
                                        <p:cTn id="21" dur="1" fill="hold">
                                          <p:stCondLst>
                                            <p:cond delay="0"/>
                                          </p:stCondLst>
                                        </p:cTn>
                                        <p:tgtEl>
                                          <p:spTgt spid="407"/>
                                        </p:tgtEl>
                                        <p:attrNameLst>
                                          <p:attrName>style.visibility</p:attrName>
                                        </p:attrNameLst>
                                      </p:cBhvr>
                                      <p:to>
                                        <p:strVal val="visible"/>
                                      </p:to>
                                    </p:set>
                                    <p:animEffect transition="in" filter="fade">
                                      <p:cBhvr>
                                        <p:cTn id="22" dur="700"/>
                                        <p:tgtEl>
                                          <p:spTgt spid="40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9"/>
                                        </p:tgtEl>
                                        <p:attrNameLst>
                                          <p:attrName>style.visibility</p:attrName>
                                        </p:attrNameLst>
                                      </p:cBhvr>
                                      <p:to>
                                        <p:strVal val="visible"/>
                                      </p:to>
                                    </p:set>
                                  </p:childTnLst>
                                </p:cTn>
                              </p:par>
                            </p:childTnLst>
                          </p:cTn>
                        </p:par>
                        <p:par>
                          <p:cTn id="27" fill="hold">
                            <p:stCondLst>
                              <p:cond delay="0"/>
                            </p:stCondLst>
                            <p:childTnLst>
                              <p:par>
                                <p:cTn id="28" presetID="10" presetClass="entr" presetSubtype="0" fill="hold" nodeType="afterEffect">
                                  <p:stCondLst>
                                    <p:cond delay="0"/>
                                  </p:stCondLst>
                                  <p:childTnLst>
                                    <p:set>
                                      <p:cBhvr>
                                        <p:cTn id="29" dur="1" fill="hold">
                                          <p:stCondLst>
                                            <p:cond delay="0"/>
                                          </p:stCondLst>
                                        </p:cTn>
                                        <p:tgtEl>
                                          <p:spTgt spid="403"/>
                                        </p:tgtEl>
                                        <p:attrNameLst>
                                          <p:attrName>style.visibility</p:attrName>
                                        </p:attrNameLst>
                                      </p:cBhvr>
                                      <p:to>
                                        <p:strVal val="visible"/>
                                      </p:to>
                                    </p:set>
                                    <p:animEffect transition="in" filter="fade">
                                      <p:cBhvr>
                                        <p:cTn id="30" dur="700"/>
                                        <p:tgtEl>
                                          <p:spTgt spid="403"/>
                                        </p:tgtEl>
                                      </p:cBhvr>
                                    </p:animEffect>
                                  </p:childTnLst>
                                </p:cTn>
                              </p:par>
                              <p:par>
                                <p:cTn id="31" presetID="10" presetClass="entr" presetSubtype="0" fill="hold" nodeType="withEffect">
                                  <p:stCondLst>
                                    <p:cond delay="0"/>
                                  </p:stCondLst>
                                  <p:childTnLst>
                                    <p:set>
                                      <p:cBhvr>
                                        <p:cTn id="32" dur="1" fill="hold">
                                          <p:stCondLst>
                                            <p:cond delay="0"/>
                                          </p:stCondLst>
                                        </p:cTn>
                                        <p:tgtEl>
                                          <p:spTgt spid="405"/>
                                        </p:tgtEl>
                                        <p:attrNameLst>
                                          <p:attrName>style.visibility</p:attrName>
                                        </p:attrNameLst>
                                      </p:cBhvr>
                                      <p:to>
                                        <p:strVal val="visible"/>
                                      </p:to>
                                    </p:set>
                                    <p:animEffect transition="in" filter="fade">
                                      <p:cBhvr>
                                        <p:cTn id="33" dur="700"/>
                                        <p:tgtEl>
                                          <p:spTgt spid="405"/>
                                        </p:tgtEl>
                                      </p:cBhvr>
                                    </p:animEffect>
                                  </p:childTnLst>
                                </p:cTn>
                              </p:par>
                              <p:par>
                                <p:cTn id="34" presetID="10" presetClass="entr" presetSubtype="0" fill="hold" nodeType="withEffect">
                                  <p:stCondLst>
                                    <p:cond delay="0"/>
                                  </p:stCondLst>
                                  <p:childTnLst>
                                    <p:set>
                                      <p:cBhvr>
                                        <p:cTn id="35" dur="1" fill="hold">
                                          <p:stCondLst>
                                            <p:cond delay="0"/>
                                          </p:stCondLst>
                                        </p:cTn>
                                        <p:tgtEl>
                                          <p:spTgt spid="404"/>
                                        </p:tgtEl>
                                        <p:attrNameLst>
                                          <p:attrName>style.visibility</p:attrName>
                                        </p:attrNameLst>
                                      </p:cBhvr>
                                      <p:to>
                                        <p:strVal val="visible"/>
                                      </p:to>
                                    </p:set>
                                    <p:animEffect transition="in" filter="fade">
                                      <p:cBhvr>
                                        <p:cTn id="36" dur="700"/>
                                        <p:tgtEl>
                                          <p:spTgt spid="4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pic>
        <p:nvPicPr>
          <p:cNvPr id="414" name="Google Shape;414;p51"/>
          <p:cNvPicPr preferRelativeResize="0"/>
          <p:nvPr/>
        </p:nvPicPr>
        <p:blipFill>
          <a:blip r:embed="rId3">
            <a:alphaModFix/>
          </a:blip>
          <a:stretch>
            <a:fillRect/>
          </a:stretch>
        </p:blipFill>
        <p:spPr>
          <a:xfrm>
            <a:off x="442141" y="3198491"/>
            <a:ext cx="3955049" cy="1604519"/>
          </a:xfrm>
          <a:prstGeom prst="rect">
            <a:avLst/>
          </a:prstGeom>
          <a:noFill/>
          <a:ln>
            <a:noFill/>
          </a:ln>
        </p:spPr>
      </p:pic>
      <p:sp>
        <p:nvSpPr>
          <p:cNvPr id="415" name="Google Shape;415;p51"/>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編寫食譜頁介紹</a:t>
            </a:r>
            <a:endParaRPr/>
          </a:p>
        </p:txBody>
      </p:sp>
      <p:pic>
        <p:nvPicPr>
          <p:cNvPr id="416" name="Google Shape;416;p51"/>
          <p:cNvPicPr preferRelativeResize="0"/>
          <p:nvPr/>
        </p:nvPicPr>
        <p:blipFill>
          <a:blip r:embed="rId4">
            <a:alphaModFix/>
          </a:blip>
          <a:stretch>
            <a:fillRect/>
          </a:stretch>
        </p:blipFill>
        <p:spPr>
          <a:xfrm>
            <a:off x="5411373" y="3181163"/>
            <a:ext cx="3981679" cy="1639164"/>
          </a:xfrm>
          <a:prstGeom prst="rect">
            <a:avLst/>
          </a:prstGeom>
          <a:noFill/>
          <a:ln>
            <a:noFill/>
          </a:ln>
        </p:spPr>
      </p:pic>
      <p:sp>
        <p:nvSpPr>
          <p:cNvPr id="417" name="Google Shape;417;p51"/>
          <p:cNvSpPr txBox="1"/>
          <p:nvPr/>
        </p:nvSpPr>
        <p:spPr>
          <a:xfrm>
            <a:off x="2241993" y="1221900"/>
            <a:ext cx="3775800" cy="64650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800" b="1">
                <a:solidFill>
                  <a:schemeClr val="lt1"/>
                </a:solidFill>
                <a:latin typeface="Microsoft JhengHei"/>
                <a:ea typeface="Microsoft JhengHei"/>
                <a:cs typeface="Microsoft JhengHei"/>
                <a:sym typeface="Microsoft JhengHei"/>
              </a:rPr>
              <a:t>切換為</a:t>
            </a:r>
            <a:r>
              <a:rPr lang="zh-TW" sz="2800" b="1">
                <a:solidFill>
                  <a:schemeClr val="accent4"/>
                </a:solidFill>
                <a:latin typeface="Microsoft JhengHei"/>
                <a:ea typeface="Microsoft JhengHei"/>
                <a:cs typeface="Microsoft JhengHei"/>
                <a:sym typeface="Microsoft JhengHei"/>
              </a:rPr>
              <a:t>食材欄</a:t>
            </a:r>
            <a:r>
              <a:rPr lang="zh-TW" sz="2800" b="1">
                <a:solidFill>
                  <a:schemeClr val="lt1"/>
                </a:solidFill>
                <a:latin typeface="Microsoft JhengHei"/>
                <a:ea typeface="Microsoft JhengHei"/>
                <a:cs typeface="Microsoft JhengHei"/>
                <a:sym typeface="Microsoft JhengHei"/>
              </a:rPr>
              <a:t>或</a:t>
            </a:r>
            <a:r>
              <a:rPr lang="zh-TW" sz="2800" b="1">
                <a:solidFill>
                  <a:schemeClr val="accent4"/>
                </a:solidFill>
                <a:latin typeface="Microsoft JhengHei"/>
                <a:ea typeface="Microsoft JhengHei"/>
                <a:cs typeface="Microsoft JhengHei"/>
                <a:sym typeface="Microsoft JhengHei"/>
              </a:rPr>
              <a:t>標題欄</a:t>
            </a:r>
            <a:endParaRPr sz="2800" b="1">
              <a:solidFill>
                <a:schemeClr val="lt1"/>
              </a:solidFill>
              <a:latin typeface="Microsoft JhengHei"/>
              <a:ea typeface="Microsoft JhengHei"/>
              <a:cs typeface="Microsoft JhengHei"/>
              <a:sym typeface="Microsoft JhengHei"/>
            </a:endParaRPr>
          </a:p>
        </p:txBody>
      </p:sp>
      <p:sp>
        <p:nvSpPr>
          <p:cNvPr id="418" name="Google Shape;418;p51"/>
          <p:cNvSpPr/>
          <p:nvPr/>
        </p:nvSpPr>
        <p:spPr>
          <a:xfrm>
            <a:off x="3498100" y="4018225"/>
            <a:ext cx="580500" cy="626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19" name="Google Shape;419;p51"/>
          <p:cNvSpPr/>
          <p:nvPr/>
        </p:nvSpPr>
        <p:spPr>
          <a:xfrm>
            <a:off x="5311275" y="4022025"/>
            <a:ext cx="4183200" cy="3633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420" name="Google Shape;420;p51"/>
          <p:cNvSpPr/>
          <p:nvPr/>
        </p:nvSpPr>
        <p:spPr>
          <a:xfrm>
            <a:off x="4620325" y="4061632"/>
            <a:ext cx="567900" cy="2841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icrosoft JhengHei"/>
              <a:ea typeface="Microsoft JhengHei"/>
              <a:cs typeface="Microsoft JhengHei"/>
              <a:sym typeface="Microsoft JhengHei"/>
            </a:endParaRPr>
          </a:p>
        </p:txBody>
      </p:sp>
      <p:sp>
        <p:nvSpPr>
          <p:cNvPr id="9" name="Google Shape;790;p92">
            <a:extLst>
              <a:ext uri="{FF2B5EF4-FFF2-40B4-BE49-F238E27FC236}">
                <a16:creationId xmlns:a16="http://schemas.microsoft.com/office/drawing/2014/main" id="{9C4D037B-1E67-47BA-B11F-BC8E278D8B91}"/>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5"/>
          <p:cNvSpPr txBox="1">
            <a:spLocks noGrp="1"/>
          </p:cNvSpPr>
          <p:nvPr>
            <p:ph type="title" idx="4294967295"/>
          </p:nvPr>
        </p:nvSpPr>
        <p:spPr>
          <a:xfrm>
            <a:off x="632528" y="312284"/>
            <a:ext cx="8641200" cy="6813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小組成員與分工介紹</a:t>
            </a:r>
            <a:endParaRPr/>
          </a:p>
        </p:txBody>
      </p:sp>
      <p:sp>
        <p:nvSpPr>
          <p:cNvPr id="10" name="Google Shape;113;p25">
            <a:extLst>
              <a:ext uri="{FF2B5EF4-FFF2-40B4-BE49-F238E27FC236}">
                <a16:creationId xmlns:a16="http://schemas.microsoft.com/office/drawing/2014/main" id="{DB7D245A-1109-4FEF-B771-D1985C63D2B2}"/>
              </a:ext>
            </a:extLst>
          </p:cNvPr>
          <p:cNvSpPr txBox="1">
            <a:spLocks noGrp="1"/>
          </p:cNvSpPr>
          <p:nvPr>
            <p:ph type="body" idx="1"/>
          </p:nvPr>
        </p:nvSpPr>
        <p:spPr>
          <a:xfrm>
            <a:off x="2513425" y="2731800"/>
            <a:ext cx="2730000" cy="3375900"/>
          </a:xfrm>
          <a:prstGeom prst="rect">
            <a:avLst/>
          </a:prstGeom>
          <a:noFill/>
          <a:ln>
            <a:noFill/>
          </a:ln>
        </p:spPr>
        <p:txBody>
          <a:bodyPr spcFirstLastPara="1" wrap="square" lIns="92325" tIns="46150" rIns="92325" bIns="46150" anchor="t" anchorCtr="0">
            <a:normAutofit/>
          </a:bodyPr>
          <a:lstStyle/>
          <a:p>
            <a:pPr marL="342900" lvl="0" indent="-342900" algn="l" rtl="0">
              <a:lnSpc>
                <a:spcPct val="100000"/>
              </a:lnSpc>
              <a:spcBef>
                <a:spcPts val="0"/>
              </a:spcBef>
              <a:spcAft>
                <a:spcPts val="0"/>
              </a:spcAft>
              <a:buClr>
                <a:schemeClr val="lt1"/>
              </a:buClr>
              <a:buSzPts val="2800"/>
              <a:buChar char="●"/>
            </a:pPr>
            <a:r>
              <a:rPr lang="zh-TW">
                <a:solidFill>
                  <a:schemeClr val="lt1"/>
                </a:solidFill>
              </a:rPr>
              <a:t>蔡亞倫</a:t>
            </a:r>
            <a:endParaRPr>
              <a:solidFill>
                <a:schemeClr val="lt1"/>
              </a:solidFill>
            </a:endParaRPr>
          </a:p>
          <a:p>
            <a:pPr marL="723900" lvl="1" indent="-361950" algn="l" rtl="0">
              <a:spcBef>
                <a:spcPts val="1200"/>
              </a:spcBef>
              <a:spcAft>
                <a:spcPts val="0"/>
              </a:spcAft>
              <a:buSzPts val="2500"/>
              <a:buChar char="◆"/>
            </a:pPr>
            <a:r>
              <a:rPr lang="zh-TW">
                <a:solidFill>
                  <a:schemeClr val="lt1"/>
                </a:solidFill>
              </a:rPr>
              <a:t>頁面</a:t>
            </a:r>
            <a:endParaRPr/>
          </a:p>
          <a:p>
            <a:pPr marL="1079500" lvl="2" indent="-254000" algn="l" rtl="0">
              <a:lnSpc>
                <a:spcPct val="100000"/>
              </a:lnSpc>
              <a:spcBef>
                <a:spcPts val="1200"/>
              </a:spcBef>
              <a:spcAft>
                <a:spcPts val="0"/>
              </a:spcAft>
              <a:buSzPts val="2000"/>
              <a:buChar char="➢"/>
            </a:pPr>
            <a:r>
              <a:rPr lang="zh-TW"/>
              <a:t>收藏頁</a:t>
            </a:r>
            <a:endParaRPr/>
          </a:p>
          <a:p>
            <a:pPr marL="723900" lvl="1" indent="-361950" algn="l" rtl="0">
              <a:spcBef>
                <a:spcPts val="1200"/>
              </a:spcBef>
              <a:spcAft>
                <a:spcPts val="0"/>
              </a:spcAft>
              <a:buClr>
                <a:schemeClr val="accent2"/>
              </a:buClr>
              <a:buSzPts val="2500"/>
              <a:buChar char="◆"/>
            </a:pPr>
            <a:r>
              <a:rPr lang="zh-TW" sz="2500" b="0">
                <a:solidFill>
                  <a:schemeClr val="lt1"/>
                </a:solidFill>
              </a:rPr>
              <a:t>資料庫</a:t>
            </a:r>
            <a:endParaRPr sz="2500" b="0">
              <a:solidFill>
                <a:schemeClr val="lt1"/>
              </a:solidFill>
            </a:endParaRPr>
          </a:p>
          <a:p>
            <a:pPr marL="1079500" lvl="2" indent="-254000" algn="l" rtl="0">
              <a:spcBef>
                <a:spcPts val="1200"/>
              </a:spcBef>
              <a:spcAft>
                <a:spcPts val="0"/>
              </a:spcAft>
              <a:buClr>
                <a:schemeClr val="accent3"/>
              </a:buClr>
              <a:buSzPts val="2000"/>
              <a:buChar char="➢"/>
            </a:pPr>
            <a:r>
              <a:rPr lang="zh-TW" sz="2000">
                <a:solidFill>
                  <a:schemeClr val="lt1"/>
                </a:solidFill>
              </a:rPr>
              <a:t>資料表</a:t>
            </a:r>
            <a:endParaRPr/>
          </a:p>
        </p:txBody>
      </p:sp>
      <p:sp>
        <p:nvSpPr>
          <p:cNvPr id="11" name="Google Shape;114;p25">
            <a:extLst>
              <a:ext uri="{FF2B5EF4-FFF2-40B4-BE49-F238E27FC236}">
                <a16:creationId xmlns:a16="http://schemas.microsoft.com/office/drawing/2014/main" id="{576F8A98-5888-421B-97A9-957A5AB77BB8}"/>
              </a:ext>
            </a:extLst>
          </p:cNvPr>
          <p:cNvSpPr txBox="1">
            <a:spLocks/>
          </p:cNvSpPr>
          <p:nvPr/>
        </p:nvSpPr>
        <p:spPr>
          <a:xfrm>
            <a:off x="5488298" y="2731800"/>
            <a:ext cx="3043138" cy="3681600"/>
          </a:xfrm>
          <a:prstGeom prst="rect">
            <a:avLst/>
          </a:prstGeom>
          <a:noFill/>
          <a:ln>
            <a:noFill/>
          </a:ln>
        </p:spPr>
        <p:txBody>
          <a:bodyPr spcFirstLastPara="1" wrap="square" lIns="92325" tIns="46150" rIns="92325" bIns="46150" anchor="t" anchorCtr="0">
            <a:normAutofit/>
          </a:bodyPr>
          <a:lstStyle>
            <a:defPPr marR="0" lvl="0" algn="l" rtl="0">
              <a:lnSpc>
                <a:spcPct val="100000"/>
              </a:lnSpc>
              <a:spcBef>
                <a:spcPts val="0"/>
              </a:spcBef>
              <a:spcAft>
                <a:spcPts val="0"/>
              </a:spcAft>
            </a:defPPr>
            <a:lvl1pPr marL="457200" marR="0" lvl="0" indent="-406400" algn="l" rtl="0">
              <a:lnSpc>
                <a:spcPct val="100000"/>
              </a:lnSpc>
              <a:spcBef>
                <a:spcPts val="0"/>
              </a:spcBef>
              <a:spcAft>
                <a:spcPts val="0"/>
              </a:spcAft>
              <a:buClr>
                <a:schemeClr val="accent1"/>
              </a:buClr>
              <a:buSzPts val="2800"/>
              <a:buFont typeface="Noto Sans Symbols"/>
              <a:buChar char="●"/>
              <a:defRPr sz="2800" b="1" i="0" u="none" strike="noStrike" cap="none">
                <a:solidFill>
                  <a:srgbClr val="FFFFFF"/>
                </a:solidFill>
                <a:latin typeface="Microsoft JhengHei"/>
                <a:ea typeface="Microsoft JhengHei"/>
                <a:cs typeface="Microsoft JhengHei"/>
                <a:sym typeface="Microsoft JhengHei"/>
              </a:defRPr>
            </a:lvl1pPr>
            <a:lvl2pPr marL="914400" marR="0" lvl="1" indent="-387350" algn="l" rtl="0">
              <a:lnSpc>
                <a:spcPct val="100000"/>
              </a:lnSpc>
              <a:spcBef>
                <a:spcPts val="600"/>
              </a:spcBef>
              <a:spcAft>
                <a:spcPts val="0"/>
              </a:spcAft>
              <a:buClr>
                <a:schemeClr val="accent2"/>
              </a:buClr>
              <a:buSzPts val="2500"/>
              <a:buFont typeface="Noto Sans Symbols"/>
              <a:buChar char="◆"/>
              <a:defRPr sz="2500" b="0" i="0" u="none" strike="noStrike" cap="none">
                <a:solidFill>
                  <a:srgbClr val="FFFFFF"/>
                </a:solidFill>
                <a:latin typeface="Microsoft JhengHei"/>
                <a:ea typeface="Microsoft JhengHei"/>
                <a:cs typeface="Microsoft JhengHei"/>
                <a:sym typeface="Microsoft JhengHei"/>
              </a:defRPr>
            </a:lvl2pPr>
            <a:lvl3pPr marL="1371600" marR="0" lvl="2" indent="-355600" algn="l" rtl="0">
              <a:lnSpc>
                <a:spcPct val="100000"/>
              </a:lnSpc>
              <a:spcBef>
                <a:spcPts val="600"/>
              </a:spcBef>
              <a:spcAft>
                <a:spcPts val="0"/>
              </a:spcAft>
              <a:buClr>
                <a:schemeClr val="accent3"/>
              </a:buClr>
              <a:buSzPts val="2000"/>
              <a:buFont typeface="Noto Sans Symbols"/>
              <a:buChar char="🞐"/>
              <a:defRPr sz="2000" b="0" i="0" u="none" strike="noStrike" cap="none">
                <a:solidFill>
                  <a:srgbClr val="FFFFFF"/>
                </a:solidFill>
                <a:latin typeface="Microsoft JhengHei"/>
                <a:ea typeface="Microsoft JhengHei"/>
                <a:cs typeface="Microsoft JhengHei"/>
                <a:sym typeface="Microsoft JhengHei"/>
              </a:defRPr>
            </a:lvl3pPr>
            <a:lvl4pPr marL="1828800" marR="0" lvl="3" indent="-349250" algn="l" rtl="0">
              <a:lnSpc>
                <a:spcPct val="100000"/>
              </a:lnSpc>
              <a:spcBef>
                <a:spcPts val="600"/>
              </a:spcBef>
              <a:spcAft>
                <a:spcPts val="0"/>
              </a:spcAft>
              <a:buClr>
                <a:schemeClr val="accent4"/>
              </a:buClr>
              <a:buSzPts val="1900"/>
              <a:buFont typeface="Noto Sans Symbols"/>
              <a:buChar char="■"/>
              <a:defRPr sz="1900" b="0" i="0" u="none" strike="noStrike" cap="none">
                <a:solidFill>
                  <a:srgbClr val="FFFFFF"/>
                </a:solidFill>
                <a:latin typeface="Microsoft JhengHei"/>
                <a:ea typeface="Microsoft JhengHei"/>
                <a:cs typeface="Microsoft JhengHei"/>
                <a:sym typeface="Microsoft JhengHei"/>
              </a:defRPr>
            </a:lvl4pPr>
            <a:lvl5pPr marL="2286000" marR="0" lvl="4" indent="-349250" algn="l" rtl="0">
              <a:lnSpc>
                <a:spcPct val="100000"/>
              </a:lnSpc>
              <a:spcBef>
                <a:spcPts val="600"/>
              </a:spcBef>
              <a:spcAft>
                <a:spcPts val="0"/>
              </a:spcAft>
              <a:buClr>
                <a:schemeClr val="accent5"/>
              </a:buClr>
              <a:buSzPts val="1900"/>
              <a:buFont typeface="Arial"/>
              <a:buChar char="»"/>
              <a:defRPr sz="1900" b="0" i="0" u="none" strike="noStrike" cap="none">
                <a:solidFill>
                  <a:srgbClr val="FFFFFF"/>
                </a:solidFill>
                <a:latin typeface="Microsoft JhengHei"/>
                <a:ea typeface="Microsoft JhengHei"/>
                <a:cs typeface="Microsoft JhengHei"/>
                <a:sym typeface="Microsoft JhengHei"/>
              </a:defRPr>
            </a:lvl5pPr>
            <a:lvl6pPr marL="2743200" marR="0" lvl="5" indent="-349250" algn="l" rtl="0">
              <a:lnSpc>
                <a:spcPct val="100000"/>
              </a:lnSpc>
              <a:spcBef>
                <a:spcPts val="600"/>
              </a:spcBef>
              <a:spcAft>
                <a:spcPts val="0"/>
              </a:spcAft>
              <a:buClr>
                <a:schemeClr val="dk1"/>
              </a:buClr>
              <a:buSzPts val="1900"/>
              <a:buFont typeface="Arial"/>
              <a:buChar char="•"/>
              <a:defRPr sz="2000" b="0" i="0" u="none" strike="noStrike" cap="none">
                <a:solidFill>
                  <a:schemeClr val="dk1"/>
                </a:solidFill>
                <a:latin typeface="Arial"/>
                <a:ea typeface="Arial"/>
                <a:cs typeface="Arial"/>
                <a:sym typeface="Arial"/>
              </a:defRPr>
            </a:lvl6pPr>
            <a:lvl7pPr marL="3200400" marR="0" lvl="6" indent="-349250" algn="l" rtl="0">
              <a:lnSpc>
                <a:spcPct val="100000"/>
              </a:lnSpc>
              <a:spcBef>
                <a:spcPts val="400"/>
              </a:spcBef>
              <a:spcAft>
                <a:spcPts val="0"/>
              </a:spcAft>
              <a:buClr>
                <a:schemeClr val="dk1"/>
              </a:buClr>
              <a:buSzPts val="1900"/>
              <a:buFont typeface="Arial"/>
              <a:buChar char="•"/>
              <a:defRPr sz="2000" b="0" i="0" u="none" strike="noStrike" cap="none">
                <a:solidFill>
                  <a:schemeClr val="dk1"/>
                </a:solidFill>
                <a:latin typeface="Arial"/>
                <a:ea typeface="Arial"/>
                <a:cs typeface="Arial"/>
                <a:sym typeface="Arial"/>
              </a:defRPr>
            </a:lvl7pPr>
            <a:lvl8pPr marL="3657600" marR="0" lvl="7" indent="-349250" algn="l" rtl="0">
              <a:lnSpc>
                <a:spcPct val="100000"/>
              </a:lnSpc>
              <a:spcBef>
                <a:spcPts val="400"/>
              </a:spcBef>
              <a:spcAft>
                <a:spcPts val="0"/>
              </a:spcAft>
              <a:buClr>
                <a:schemeClr val="dk1"/>
              </a:buClr>
              <a:buSzPts val="1900"/>
              <a:buFont typeface="Arial"/>
              <a:buChar char="•"/>
              <a:defRPr sz="2000" b="0" i="0" u="none" strike="noStrike" cap="none">
                <a:solidFill>
                  <a:schemeClr val="dk1"/>
                </a:solidFill>
                <a:latin typeface="Arial"/>
                <a:ea typeface="Arial"/>
                <a:cs typeface="Arial"/>
                <a:sym typeface="Arial"/>
              </a:defRPr>
            </a:lvl8pPr>
            <a:lvl9pPr marL="4114800" marR="0" lvl="8" indent="-349250" algn="l" rtl="0">
              <a:lnSpc>
                <a:spcPct val="100000"/>
              </a:lnSpc>
              <a:spcBef>
                <a:spcPts val="400"/>
              </a:spcBef>
              <a:spcAft>
                <a:spcPts val="0"/>
              </a:spcAft>
              <a:buClr>
                <a:schemeClr val="dk1"/>
              </a:buClr>
              <a:buSzPts val="1900"/>
              <a:buFont typeface="Arial"/>
              <a:buChar char="•"/>
              <a:defRPr sz="2000" b="0" i="0" u="none" strike="noStrike" cap="none">
                <a:solidFill>
                  <a:schemeClr val="dk1"/>
                </a:solidFill>
                <a:latin typeface="Arial"/>
                <a:ea typeface="Arial"/>
                <a:cs typeface="Arial"/>
                <a:sym typeface="Arial"/>
              </a:defRPr>
            </a:lvl9pPr>
          </a:lstStyle>
          <a:p>
            <a:pPr marL="342900" indent="-342900"/>
            <a:r>
              <a:rPr lang="zh-TW" altLang="en-US" dirty="0"/>
              <a:t>李家愷</a:t>
            </a:r>
          </a:p>
          <a:p>
            <a:pPr marL="723900" lvl="1" indent="-361950">
              <a:spcBef>
                <a:spcPts val="1200"/>
              </a:spcBef>
            </a:pPr>
            <a:r>
              <a:rPr lang="zh-TW" altLang="en-US" dirty="0">
                <a:solidFill>
                  <a:schemeClr val="lt1"/>
                </a:solidFill>
              </a:rPr>
              <a:t>頁面</a:t>
            </a:r>
            <a:endParaRPr lang="zh-TW" altLang="en-US" dirty="0"/>
          </a:p>
          <a:p>
            <a:pPr marL="1079500" lvl="2" indent="-254000">
              <a:spcBef>
                <a:spcPts val="1200"/>
              </a:spcBef>
              <a:buFont typeface="Noto Sans Symbols"/>
              <a:buChar char="➢"/>
            </a:pPr>
            <a:r>
              <a:rPr lang="zh-TW" altLang="en-US" dirty="0"/>
              <a:t>搜尋頁</a:t>
            </a:r>
          </a:p>
          <a:p>
            <a:pPr marL="1079500" lvl="2" indent="-254000">
              <a:spcBef>
                <a:spcPts val="1200"/>
              </a:spcBef>
              <a:buFont typeface="Noto Sans Symbols"/>
              <a:buChar char="➢"/>
            </a:pPr>
            <a:r>
              <a:rPr lang="zh-TW" altLang="en-US" dirty="0"/>
              <a:t>後台頁</a:t>
            </a:r>
            <a:r>
              <a:rPr lang="en-US" altLang="zh-TW" dirty="0"/>
              <a:t>-</a:t>
            </a:r>
            <a:r>
              <a:rPr lang="zh-TW" altLang="en-US" dirty="0"/>
              <a:t>檢舉欄</a:t>
            </a:r>
          </a:p>
          <a:p>
            <a:pPr marL="723900" lvl="1" indent="-361950">
              <a:spcBef>
                <a:spcPts val="1200"/>
              </a:spcBef>
            </a:pPr>
            <a:r>
              <a:rPr lang="zh-TW" altLang="en-US" dirty="0">
                <a:solidFill>
                  <a:schemeClr val="lt1"/>
                </a:solidFill>
              </a:rPr>
              <a:t>資料庫</a:t>
            </a:r>
          </a:p>
          <a:p>
            <a:pPr marL="1079500" lvl="2" indent="-254000">
              <a:spcBef>
                <a:spcPts val="1200"/>
              </a:spcBef>
              <a:spcAft>
                <a:spcPts val="600"/>
              </a:spcAft>
              <a:buFont typeface="Noto Sans Symbols"/>
              <a:buChar char="➢"/>
            </a:pPr>
            <a:r>
              <a:rPr lang="zh-TW" altLang="en-US" dirty="0">
                <a:solidFill>
                  <a:schemeClr val="lt1"/>
                </a:solidFill>
              </a:rPr>
              <a:t>檢舉資料表</a:t>
            </a:r>
            <a:endParaRPr lang="zh-TW" altLang="en-US" dirty="0"/>
          </a:p>
        </p:txBody>
      </p:sp>
      <p:pic>
        <p:nvPicPr>
          <p:cNvPr id="13" name="Google Shape;115;p25">
            <a:extLst>
              <a:ext uri="{FF2B5EF4-FFF2-40B4-BE49-F238E27FC236}">
                <a16:creationId xmlns:a16="http://schemas.microsoft.com/office/drawing/2014/main" id="{E469EAE4-F7F2-4156-A59E-5C0CDBCAD11C}"/>
              </a:ext>
            </a:extLst>
          </p:cNvPr>
          <p:cNvPicPr preferRelativeResize="0"/>
          <p:nvPr/>
        </p:nvPicPr>
        <p:blipFill>
          <a:blip r:embed="rId3"/>
          <a:srcRect t="7357" b="7357"/>
          <a:stretch/>
        </p:blipFill>
        <p:spPr>
          <a:xfrm>
            <a:off x="2928445" y="1402800"/>
            <a:ext cx="1080000" cy="1254300"/>
          </a:xfrm>
          <a:prstGeom prst="roundRect">
            <a:avLst>
              <a:gd name="adj" fmla="val 16667"/>
            </a:avLst>
          </a:prstGeom>
          <a:noFill/>
          <a:ln>
            <a:noFill/>
          </a:ln>
        </p:spPr>
      </p:pic>
      <p:pic>
        <p:nvPicPr>
          <p:cNvPr id="2" name="Google Shape;115;p25">
            <a:extLst>
              <a:ext uri="{FF2B5EF4-FFF2-40B4-BE49-F238E27FC236}">
                <a16:creationId xmlns:a16="http://schemas.microsoft.com/office/drawing/2014/main" id="{9D79F3EF-65F9-54BC-1B9B-6BC61343D169}"/>
              </a:ext>
            </a:extLst>
          </p:cNvPr>
          <p:cNvPicPr preferRelativeResize="0"/>
          <p:nvPr/>
        </p:nvPicPr>
        <p:blipFill rotWithShape="1">
          <a:blip r:embed="rId4">
            <a:alphaModFix/>
          </a:blip>
          <a:srcRect l="3392" t="11000" r="3392" b="4894"/>
          <a:stretch/>
        </p:blipFill>
        <p:spPr>
          <a:xfrm>
            <a:off x="5916319" y="1402800"/>
            <a:ext cx="1080000" cy="1254300"/>
          </a:xfrm>
          <a:prstGeom prst="roundRect">
            <a:avLst>
              <a:gd name="adj" fmla="val 16667"/>
            </a:avLst>
          </a:prstGeom>
          <a:noFill/>
          <a:ln>
            <a:noFill/>
          </a:ln>
        </p:spPr>
      </p:pic>
      <p:sp>
        <p:nvSpPr>
          <p:cNvPr id="8" name="Google Shape;790;p92">
            <a:extLst>
              <a:ext uri="{FF2B5EF4-FFF2-40B4-BE49-F238E27FC236}">
                <a16:creationId xmlns:a16="http://schemas.microsoft.com/office/drawing/2014/main" id="{772A49CE-AF49-4FC9-937A-86646A91714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52"/>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編寫食譜頁介紹</a:t>
            </a:r>
            <a:endParaRPr/>
          </a:p>
        </p:txBody>
      </p:sp>
      <p:sp>
        <p:nvSpPr>
          <p:cNvPr id="426" name="Google Shape;426;p52"/>
          <p:cNvSpPr txBox="1"/>
          <p:nvPr/>
        </p:nvSpPr>
        <p:spPr>
          <a:xfrm>
            <a:off x="4105497" y="956525"/>
            <a:ext cx="1782300" cy="646500"/>
          </a:xfrm>
          <a:prstGeom prst="rect">
            <a:avLst/>
          </a:prstGeom>
          <a:noFill/>
          <a:ln>
            <a:noFill/>
          </a:ln>
        </p:spPr>
        <p:txBody>
          <a:bodyPr spcFirstLastPara="1" wrap="square" lIns="106675" tIns="106675" rIns="106675" bIns="106675" anchor="t" anchorCtr="0">
            <a:spAutoFit/>
          </a:bodyPr>
          <a:lstStyle/>
          <a:p>
            <a:pPr marL="0" lvl="0" indent="0" algn="l" rtl="0">
              <a:spcBef>
                <a:spcPts val="0"/>
              </a:spcBef>
              <a:spcAft>
                <a:spcPts val="0"/>
              </a:spcAft>
              <a:buNone/>
            </a:pPr>
            <a:r>
              <a:rPr lang="zh-TW" sz="2800" b="1">
                <a:solidFill>
                  <a:schemeClr val="lt1"/>
                </a:solidFill>
                <a:latin typeface="Microsoft JhengHei"/>
                <a:ea typeface="Microsoft JhengHei"/>
                <a:cs typeface="Microsoft JhengHei"/>
                <a:sym typeface="Microsoft JhengHei"/>
              </a:rPr>
              <a:t>送出</a:t>
            </a:r>
            <a:r>
              <a:rPr lang="zh-TW" sz="2800" b="1">
                <a:solidFill>
                  <a:schemeClr val="accent4"/>
                </a:solidFill>
                <a:latin typeface="Microsoft JhengHei"/>
                <a:ea typeface="Microsoft JhengHei"/>
                <a:cs typeface="Microsoft JhengHei"/>
                <a:sym typeface="Microsoft JhengHei"/>
              </a:rPr>
              <a:t>食譜</a:t>
            </a:r>
            <a:endParaRPr sz="2800" b="1">
              <a:solidFill>
                <a:schemeClr val="lt1"/>
              </a:solidFill>
              <a:latin typeface="Microsoft JhengHei"/>
              <a:ea typeface="Microsoft JhengHei"/>
              <a:cs typeface="Microsoft JhengHei"/>
              <a:sym typeface="Microsoft JhengHei"/>
            </a:endParaRPr>
          </a:p>
        </p:txBody>
      </p:sp>
      <p:sp>
        <p:nvSpPr>
          <p:cNvPr id="427" name="Google Shape;427;p52"/>
          <p:cNvSpPr/>
          <p:nvPr/>
        </p:nvSpPr>
        <p:spPr>
          <a:xfrm>
            <a:off x="4596650" y="2802307"/>
            <a:ext cx="567900" cy="2841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icrosoft JhengHei"/>
              <a:ea typeface="Microsoft JhengHei"/>
              <a:cs typeface="Microsoft JhengHei"/>
              <a:sym typeface="Microsoft JhengHei"/>
            </a:endParaRPr>
          </a:p>
        </p:txBody>
      </p:sp>
      <p:pic>
        <p:nvPicPr>
          <p:cNvPr id="428" name="Google Shape;428;p52"/>
          <p:cNvPicPr preferRelativeResize="0"/>
          <p:nvPr/>
        </p:nvPicPr>
        <p:blipFill>
          <a:blip r:embed="rId3">
            <a:alphaModFix/>
          </a:blip>
          <a:stretch>
            <a:fillRect/>
          </a:stretch>
        </p:blipFill>
        <p:spPr>
          <a:xfrm>
            <a:off x="320816" y="1603034"/>
            <a:ext cx="3955050" cy="2058857"/>
          </a:xfrm>
          <a:prstGeom prst="rect">
            <a:avLst/>
          </a:prstGeom>
          <a:noFill/>
          <a:ln>
            <a:noFill/>
          </a:ln>
        </p:spPr>
      </p:pic>
      <p:pic>
        <p:nvPicPr>
          <p:cNvPr id="429" name="Google Shape;429;p52"/>
          <p:cNvPicPr preferRelativeResize="0"/>
          <p:nvPr/>
        </p:nvPicPr>
        <p:blipFill rotWithShape="1">
          <a:blip r:embed="rId4">
            <a:alphaModFix/>
          </a:blip>
          <a:srcRect/>
          <a:stretch/>
        </p:blipFill>
        <p:spPr>
          <a:xfrm>
            <a:off x="5637716" y="1603034"/>
            <a:ext cx="3955050" cy="2058857"/>
          </a:xfrm>
          <a:prstGeom prst="rect">
            <a:avLst/>
          </a:prstGeom>
          <a:noFill/>
          <a:ln>
            <a:noFill/>
          </a:ln>
        </p:spPr>
      </p:pic>
      <p:pic>
        <p:nvPicPr>
          <p:cNvPr id="430" name="Google Shape;430;p52"/>
          <p:cNvPicPr preferRelativeResize="0"/>
          <p:nvPr/>
        </p:nvPicPr>
        <p:blipFill rotWithShape="1">
          <a:blip r:embed="rId5">
            <a:alphaModFix/>
          </a:blip>
          <a:srcRect/>
          <a:stretch/>
        </p:blipFill>
        <p:spPr>
          <a:xfrm>
            <a:off x="2972057" y="4370472"/>
            <a:ext cx="3955050" cy="2058857"/>
          </a:xfrm>
          <a:prstGeom prst="rect">
            <a:avLst/>
          </a:prstGeom>
          <a:noFill/>
          <a:ln>
            <a:noFill/>
          </a:ln>
        </p:spPr>
      </p:pic>
      <p:sp>
        <p:nvSpPr>
          <p:cNvPr id="431" name="Google Shape;431;p52"/>
          <p:cNvSpPr/>
          <p:nvPr/>
        </p:nvSpPr>
        <p:spPr>
          <a:xfrm rot="7571521">
            <a:off x="5817580" y="3908364"/>
            <a:ext cx="568000" cy="2840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icrosoft JhengHei"/>
              <a:ea typeface="Microsoft JhengHei"/>
              <a:cs typeface="Microsoft JhengHei"/>
              <a:sym typeface="Microsoft JhengHei"/>
            </a:endParaRPr>
          </a:p>
        </p:txBody>
      </p:sp>
      <p:sp>
        <p:nvSpPr>
          <p:cNvPr id="9" name="Google Shape;790;p92">
            <a:extLst>
              <a:ext uri="{FF2B5EF4-FFF2-40B4-BE49-F238E27FC236}">
                <a16:creationId xmlns:a16="http://schemas.microsoft.com/office/drawing/2014/main" id="{E86E27A3-F219-4CE6-A42C-AF394B6F1451}"/>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53"/>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寫食譜頁介紹</a:t>
            </a:r>
            <a:endParaRPr/>
          </a:p>
        </p:txBody>
      </p:sp>
      <p:sp>
        <p:nvSpPr>
          <p:cNvPr id="437" name="Google Shape;437;p53"/>
          <p:cNvSpPr txBox="1">
            <a:spLocks noGrp="1"/>
          </p:cNvSpPr>
          <p:nvPr>
            <p:ph type="body" idx="1"/>
          </p:nvPr>
        </p:nvSpPr>
        <p:spPr>
          <a:xfrm>
            <a:off x="552480" y="1592633"/>
            <a:ext cx="20337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438" name="Google Shape;438;p53"/>
          <p:cNvSpPr txBox="1">
            <a:spLocks noGrp="1"/>
          </p:cNvSpPr>
          <p:nvPr>
            <p:ph type="body" idx="1"/>
          </p:nvPr>
        </p:nvSpPr>
        <p:spPr>
          <a:xfrm>
            <a:off x="2702955" y="1603472"/>
            <a:ext cx="6279600" cy="4800000"/>
          </a:xfrm>
          <a:prstGeom prst="rect">
            <a:avLst/>
          </a:prstGeom>
          <a:noFill/>
          <a:ln>
            <a:noFill/>
          </a:ln>
        </p:spPr>
        <p:txBody>
          <a:bodyPr spcFirstLastPara="1" wrap="square" lIns="92325" tIns="46150" rIns="92325" bIns="46150" anchor="t" anchorCtr="0">
            <a:noAutofit/>
          </a:bodyPr>
          <a:lstStyle/>
          <a:p>
            <a:pPr marL="0" lvl="0" indent="0" algn="l" rtl="0">
              <a:spcBef>
                <a:spcPts val="1200"/>
              </a:spcBef>
              <a:spcAft>
                <a:spcPts val="0"/>
              </a:spcAft>
              <a:buNone/>
            </a:pPr>
            <a:r>
              <a:rPr lang="zh-TW" sz="3000">
                <a:solidFill>
                  <a:schemeClr val="lt1"/>
                </a:solidFill>
              </a:rPr>
              <a:t>在使用了</a:t>
            </a:r>
            <a:r>
              <a:rPr lang="zh-TW" sz="3000">
                <a:solidFill>
                  <a:srgbClr val="FFC000"/>
                </a:solidFill>
              </a:rPr>
              <a:t>iTasty</a:t>
            </a:r>
            <a:r>
              <a:rPr lang="zh-TW" sz="3000">
                <a:solidFill>
                  <a:schemeClr val="lt1"/>
                </a:solidFill>
              </a:rPr>
              <a:t>一陣子，參考了幾位活躍用戶的食譜後，小明也準備來</a:t>
            </a:r>
            <a:r>
              <a:rPr lang="zh-TW" sz="3000">
                <a:solidFill>
                  <a:srgbClr val="FF0000"/>
                </a:solidFill>
              </a:rPr>
              <a:t>寫食譜</a:t>
            </a:r>
            <a:r>
              <a:rPr lang="zh-TW" sz="3000">
                <a:solidFill>
                  <a:schemeClr val="lt1"/>
                </a:solidFill>
              </a:rPr>
              <a:t>了。他準備分享媽媽以前常煮給他吃的菜，但是他似乎忘記了某些關鍵材料...</a:t>
            </a:r>
            <a:endParaRPr sz="3000">
              <a:solidFill>
                <a:schemeClr val="lt1"/>
              </a:solidFill>
            </a:endParaRPr>
          </a:p>
          <a:p>
            <a:pPr marL="0" lvl="0" indent="0" algn="l" rtl="0">
              <a:spcBef>
                <a:spcPts val="1200"/>
              </a:spcBef>
              <a:spcAft>
                <a:spcPts val="0"/>
              </a:spcAft>
              <a:buNone/>
            </a:pPr>
            <a:endParaRPr sz="3000"/>
          </a:p>
        </p:txBody>
      </p:sp>
      <p:sp>
        <p:nvSpPr>
          <p:cNvPr id="5" name="Google Shape;790;p92">
            <a:extLst>
              <a:ext uri="{FF2B5EF4-FFF2-40B4-BE49-F238E27FC236}">
                <a16:creationId xmlns:a16="http://schemas.microsoft.com/office/drawing/2014/main" id="{339B07C2-1D97-4CE7-9EC0-33FBCB9FB7C7}"/>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54"/>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寫食譜頁介紹</a:t>
            </a:r>
            <a:endParaRPr/>
          </a:p>
        </p:txBody>
      </p:sp>
      <p:pic>
        <p:nvPicPr>
          <p:cNvPr id="4" name="寫食譜00">
            <a:hlinkClick r:id="" action="ppaction://media"/>
            <a:extLst>
              <a:ext uri="{FF2B5EF4-FFF2-40B4-BE49-F238E27FC236}">
                <a16:creationId xmlns:a16="http://schemas.microsoft.com/office/drawing/2014/main" id="{EEC4510A-3AFA-1F84-9DC3-AFA150BE3B0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95437" y="1351868"/>
            <a:ext cx="6715125" cy="5017181"/>
          </a:xfrm>
          <a:prstGeom prst="rect">
            <a:avLst/>
          </a:prstGeom>
        </p:spPr>
      </p:pic>
      <p:sp>
        <p:nvSpPr>
          <p:cNvPr id="5" name="Google Shape;790;p92">
            <a:extLst>
              <a:ext uri="{FF2B5EF4-FFF2-40B4-BE49-F238E27FC236}">
                <a16:creationId xmlns:a16="http://schemas.microsoft.com/office/drawing/2014/main" id="{965A57DB-135F-4EF3-9FA2-9117E2078BB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55"/>
          <p:cNvSpPr txBox="1">
            <a:spLocks noGrp="1"/>
          </p:cNvSpPr>
          <p:nvPr>
            <p:ph type="title"/>
          </p:nvPr>
        </p:nvSpPr>
        <p:spPr>
          <a:xfrm>
            <a:off x="632447" y="2664203"/>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450" name="Google Shape;450;p55"/>
          <p:cNvSpPr txBox="1">
            <a:spLocks noGrp="1"/>
          </p:cNvSpPr>
          <p:nvPr>
            <p:ph type="title"/>
          </p:nvPr>
        </p:nvSpPr>
        <p:spPr>
          <a:xfrm>
            <a:off x="632447" y="3655669"/>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solidFill>
                  <a:schemeClr val="lt1"/>
                </a:solidFill>
              </a:rPr>
              <a:t>蔡亞倫</a:t>
            </a:r>
            <a:endParaRPr>
              <a:solidFill>
                <a:schemeClr val="lt1"/>
              </a:solidFill>
            </a:endParaRPr>
          </a:p>
        </p:txBody>
      </p:sp>
      <p:sp>
        <p:nvSpPr>
          <p:cNvPr id="4" name="Google Shape;790;p92">
            <a:extLst>
              <a:ext uri="{FF2B5EF4-FFF2-40B4-BE49-F238E27FC236}">
                <a16:creationId xmlns:a16="http://schemas.microsoft.com/office/drawing/2014/main" id="{EE071C1D-DDF2-471A-9AEE-066BAAC32AF2}"/>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56"/>
          <p:cNvSpPr txBox="1">
            <a:spLocks noGrp="1"/>
          </p:cNvSpPr>
          <p:nvPr>
            <p:ph type="title"/>
          </p:nvPr>
        </p:nvSpPr>
        <p:spPr>
          <a:xfrm>
            <a:off x="632528"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pic>
        <p:nvPicPr>
          <p:cNvPr id="456" name="Google Shape;456;p56"/>
          <p:cNvPicPr preferRelativeResize="0"/>
          <p:nvPr/>
        </p:nvPicPr>
        <p:blipFill>
          <a:blip r:embed="rId3">
            <a:alphaModFix/>
          </a:blip>
          <a:stretch>
            <a:fillRect/>
          </a:stretch>
        </p:blipFill>
        <p:spPr>
          <a:xfrm>
            <a:off x="676144" y="1447936"/>
            <a:ext cx="8553829" cy="4560834"/>
          </a:xfrm>
          <a:prstGeom prst="rect">
            <a:avLst/>
          </a:prstGeom>
          <a:noFill/>
          <a:ln>
            <a:noFill/>
          </a:ln>
        </p:spPr>
      </p:pic>
      <p:sp>
        <p:nvSpPr>
          <p:cNvPr id="4" name="Google Shape;790;p92">
            <a:extLst>
              <a:ext uri="{FF2B5EF4-FFF2-40B4-BE49-F238E27FC236}">
                <a16:creationId xmlns:a16="http://schemas.microsoft.com/office/drawing/2014/main" id="{F960275E-FBD8-4AC3-8192-72CE66C4EBE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57"/>
          <p:cNvSpPr txBox="1">
            <a:spLocks noGrp="1"/>
          </p:cNvSpPr>
          <p:nvPr>
            <p:ph type="title"/>
          </p:nvPr>
        </p:nvSpPr>
        <p:spPr>
          <a:xfrm>
            <a:off x="632528"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pic>
        <p:nvPicPr>
          <p:cNvPr id="462" name="Google Shape;462;p57"/>
          <p:cNvPicPr preferRelativeResize="0"/>
          <p:nvPr/>
        </p:nvPicPr>
        <p:blipFill>
          <a:blip r:embed="rId3">
            <a:alphaModFix/>
          </a:blip>
          <a:stretch>
            <a:fillRect/>
          </a:stretch>
        </p:blipFill>
        <p:spPr>
          <a:xfrm>
            <a:off x="478284" y="2130300"/>
            <a:ext cx="8949720" cy="2977959"/>
          </a:xfrm>
          <a:prstGeom prst="rect">
            <a:avLst/>
          </a:prstGeom>
          <a:noFill/>
          <a:ln>
            <a:noFill/>
          </a:ln>
        </p:spPr>
      </p:pic>
      <p:sp>
        <p:nvSpPr>
          <p:cNvPr id="463" name="Google Shape;463;p57"/>
          <p:cNvSpPr txBox="1"/>
          <p:nvPr/>
        </p:nvSpPr>
        <p:spPr>
          <a:xfrm>
            <a:off x="821074" y="1116200"/>
            <a:ext cx="7117800" cy="1154400"/>
          </a:xfrm>
          <a:prstGeom prst="rect">
            <a:avLst/>
          </a:prstGeom>
          <a:noFill/>
          <a:ln>
            <a:noFill/>
          </a:ln>
        </p:spPr>
        <p:txBody>
          <a:bodyPr spcFirstLastPara="1" wrap="square" lIns="106675" tIns="106675" rIns="106675" bIns="106675" anchor="t" anchorCtr="0">
            <a:spAutoFit/>
          </a:bodyPr>
          <a:lstStyle/>
          <a:p>
            <a:pPr marL="0" lvl="0" indent="0" algn="l" rtl="0">
              <a:spcBef>
                <a:spcPts val="600"/>
              </a:spcBef>
              <a:spcAft>
                <a:spcPts val="0"/>
              </a:spcAft>
              <a:buNone/>
            </a:pPr>
            <a:r>
              <a:rPr lang="zh-TW" sz="2800" b="1">
                <a:solidFill>
                  <a:schemeClr val="lt1"/>
                </a:solidFill>
                <a:latin typeface="Microsoft JhengHei"/>
                <a:ea typeface="Microsoft JhengHei"/>
                <a:cs typeface="Microsoft JhengHei"/>
                <a:sym typeface="Microsoft JhengHei"/>
              </a:rPr>
              <a:t>根據不同</a:t>
            </a:r>
            <a:r>
              <a:rPr lang="zh-TW" sz="2800" b="1">
                <a:solidFill>
                  <a:schemeClr val="accent4"/>
                </a:solidFill>
                <a:latin typeface="Microsoft JhengHei"/>
                <a:ea typeface="Microsoft JhengHei"/>
                <a:cs typeface="Microsoft JhengHei"/>
                <a:sym typeface="Microsoft JhengHei"/>
              </a:rPr>
              <a:t>主題</a:t>
            </a:r>
            <a:r>
              <a:rPr lang="zh-TW" sz="2800" b="1">
                <a:solidFill>
                  <a:schemeClr val="lt1"/>
                </a:solidFill>
                <a:latin typeface="Microsoft JhengHei"/>
                <a:ea typeface="Microsoft JhengHei"/>
                <a:cs typeface="Microsoft JhengHei"/>
                <a:sym typeface="Microsoft JhengHei"/>
              </a:rPr>
              <a:t>或</a:t>
            </a:r>
            <a:r>
              <a:rPr lang="zh-TW" sz="2800" b="1">
                <a:solidFill>
                  <a:schemeClr val="accent4"/>
                </a:solidFill>
                <a:latin typeface="Microsoft JhengHei"/>
                <a:ea typeface="Microsoft JhengHei"/>
                <a:cs typeface="Microsoft JhengHei"/>
                <a:sym typeface="Microsoft JhengHei"/>
              </a:rPr>
              <a:t>節日</a:t>
            </a:r>
            <a:r>
              <a:rPr lang="zh-TW" sz="2800" b="1">
                <a:solidFill>
                  <a:schemeClr val="lt1"/>
                </a:solidFill>
                <a:latin typeface="Microsoft JhengHei"/>
                <a:ea typeface="Microsoft JhengHei"/>
                <a:cs typeface="Microsoft JhengHei"/>
                <a:sym typeface="Microsoft JhengHei"/>
              </a:rPr>
              <a:t>，創建不同</a:t>
            </a:r>
            <a:r>
              <a:rPr lang="zh-TW" sz="2800" b="1">
                <a:solidFill>
                  <a:schemeClr val="accent4"/>
                </a:solidFill>
                <a:latin typeface="Microsoft JhengHei"/>
                <a:ea typeface="Microsoft JhengHei"/>
                <a:cs typeface="Microsoft JhengHei"/>
                <a:sym typeface="Microsoft JhengHei"/>
              </a:rPr>
              <a:t>食譜收藏夾</a:t>
            </a:r>
            <a:endParaRPr sz="2800" b="1">
              <a:solidFill>
                <a:schemeClr val="accent4"/>
              </a:solidFill>
              <a:latin typeface="Microsoft JhengHei"/>
              <a:ea typeface="Microsoft JhengHei"/>
              <a:cs typeface="Microsoft JhengHei"/>
              <a:sym typeface="Microsoft JhengHei"/>
            </a:endParaRPr>
          </a:p>
          <a:p>
            <a:pPr marL="0" lvl="0" indent="0" algn="l" rtl="0">
              <a:spcBef>
                <a:spcPts val="600"/>
              </a:spcBef>
              <a:spcAft>
                <a:spcPts val="600"/>
              </a:spcAft>
              <a:buNone/>
            </a:pPr>
            <a:endParaRPr sz="2800" b="1">
              <a:solidFill>
                <a:schemeClr val="lt1"/>
              </a:solidFill>
              <a:latin typeface="Microsoft JhengHei"/>
              <a:ea typeface="Microsoft JhengHei"/>
              <a:cs typeface="Microsoft JhengHei"/>
              <a:sym typeface="Microsoft JhengHei"/>
            </a:endParaRPr>
          </a:p>
        </p:txBody>
      </p:sp>
      <p:sp>
        <p:nvSpPr>
          <p:cNvPr id="5" name="Google Shape;790;p92">
            <a:extLst>
              <a:ext uri="{FF2B5EF4-FFF2-40B4-BE49-F238E27FC236}">
                <a16:creationId xmlns:a16="http://schemas.microsoft.com/office/drawing/2014/main" id="{874B8E5A-68C3-407C-9220-1C45D6D04BC1}"/>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58"/>
          <p:cNvSpPr txBox="1">
            <a:spLocks noGrp="1"/>
          </p:cNvSpPr>
          <p:nvPr>
            <p:ph type="title"/>
          </p:nvPr>
        </p:nvSpPr>
        <p:spPr>
          <a:xfrm>
            <a:off x="632528"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469" name="Google Shape;469;p58"/>
          <p:cNvSpPr txBox="1"/>
          <p:nvPr/>
        </p:nvSpPr>
        <p:spPr>
          <a:xfrm>
            <a:off x="973469" y="879700"/>
            <a:ext cx="7959300" cy="1077600"/>
          </a:xfrm>
          <a:prstGeom prst="rect">
            <a:avLst/>
          </a:prstGeom>
          <a:noFill/>
          <a:ln>
            <a:noFill/>
          </a:ln>
        </p:spPr>
        <p:txBody>
          <a:bodyPr spcFirstLastPara="1" wrap="square" lIns="106675" tIns="106675" rIns="106675" bIns="106675" anchor="t" anchorCtr="0">
            <a:spAutoFit/>
          </a:bodyPr>
          <a:lstStyle/>
          <a:p>
            <a:pPr marL="0" lvl="0" indent="0" algn="l" rtl="0">
              <a:spcBef>
                <a:spcPts val="600"/>
              </a:spcBef>
              <a:spcAft>
                <a:spcPts val="600"/>
              </a:spcAft>
              <a:buNone/>
            </a:pPr>
            <a:r>
              <a:rPr lang="zh-TW" sz="2800" b="1">
                <a:solidFill>
                  <a:schemeClr val="accent4"/>
                </a:solidFill>
                <a:latin typeface="Microsoft JhengHei"/>
                <a:ea typeface="Microsoft JhengHei"/>
                <a:cs typeface="Microsoft JhengHei"/>
                <a:sym typeface="Microsoft JhengHei"/>
              </a:rPr>
              <a:t>拖曳方式</a:t>
            </a:r>
            <a:r>
              <a:rPr lang="zh-TW" sz="2800" b="1">
                <a:solidFill>
                  <a:schemeClr val="lt1"/>
                </a:solidFill>
                <a:latin typeface="Microsoft JhengHei"/>
                <a:ea typeface="Microsoft JhengHei"/>
                <a:cs typeface="Microsoft JhengHei"/>
                <a:sym typeface="Microsoft JhengHei"/>
              </a:rPr>
              <a:t>輕鬆整理和管理食譜，讓你更迅速地找到所需的食譜。</a:t>
            </a:r>
            <a:endParaRPr sz="1600"/>
          </a:p>
        </p:txBody>
      </p:sp>
      <p:pic>
        <p:nvPicPr>
          <p:cNvPr id="470" name="Google Shape;470;p58"/>
          <p:cNvPicPr preferRelativeResize="0"/>
          <p:nvPr/>
        </p:nvPicPr>
        <p:blipFill>
          <a:blip r:embed="rId3">
            <a:alphaModFix/>
          </a:blip>
          <a:stretch>
            <a:fillRect/>
          </a:stretch>
        </p:blipFill>
        <p:spPr>
          <a:xfrm>
            <a:off x="1491417" y="1968233"/>
            <a:ext cx="6923290" cy="3894361"/>
          </a:xfrm>
          <a:prstGeom prst="rect">
            <a:avLst/>
          </a:prstGeom>
          <a:noFill/>
          <a:ln>
            <a:noFill/>
          </a:ln>
        </p:spPr>
      </p:pic>
      <p:sp>
        <p:nvSpPr>
          <p:cNvPr id="5" name="Google Shape;790;p92">
            <a:extLst>
              <a:ext uri="{FF2B5EF4-FFF2-40B4-BE49-F238E27FC236}">
                <a16:creationId xmlns:a16="http://schemas.microsoft.com/office/drawing/2014/main" id="{9229F438-1E66-4AC1-BC65-E03E60A2721F}"/>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9"/>
          <p:cNvSpPr txBox="1">
            <a:spLocks noGrp="1"/>
          </p:cNvSpPr>
          <p:nvPr>
            <p:ph type="title"/>
          </p:nvPr>
        </p:nvSpPr>
        <p:spPr>
          <a:xfrm>
            <a:off x="632447"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476" name="Google Shape;476;p59"/>
          <p:cNvSpPr txBox="1">
            <a:spLocks noGrp="1"/>
          </p:cNvSpPr>
          <p:nvPr>
            <p:ph type="body" idx="1"/>
          </p:nvPr>
        </p:nvSpPr>
        <p:spPr>
          <a:xfrm>
            <a:off x="863224" y="1017667"/>
            <a:ext cx="8410500" cy="1221600"/>
          </a:xfrm>
          <a:prstGeom prst="rect">
            <a:avLst/>
          </a:prstGeom>
        </p:spPr>
        <p:txBody>
          <a:bodyPr spcFirstLastPara="1" wrap="square" lIns="92325" tIns="46150" rIns="92325" bIns="46150" anchor="t" anchorCtr="0">
            <a:normAutofit/>
          </a:bodyPr>
          <a:lstStyle/>
          <a:p>
            <a:pPr marL="0" lvl="0" indent="0" algn="l" rtl="0">
              <a:spcBef>
                <a:spcPts val="600"/>
              </a:spcBef>
              <a:spcAft>
                <a:spcPts val="600"/>
              </a:spcAft>
              <a:buNone/>
            </a:pPr>
            <a:r>
              <a:rPr lang="zh-TW"/>
              <a:t>你還可以透過</a:t>
            </a:r>
            <a:r>
              <a:rPr lang="zh-TW">
                <a:solidFill>
                  <a:schemeClr val="accent4"/>
                </a:solidFill>
              </a:rPr>
              <a:t>拖曳功能將食譜添加至採買清單</a:t>
            </a:r>
            <a:r>
              <a:rPr lang="zh-TW"/>
              <a:t>，系統會根據你所選的收藏夾進行</a:t>
            </a:r>
            <a:r>
              <a:rPr lang="zh-TW">
                <a:solidFill>
                  <a:schemeClr val="accent4"/>
                </a:solidFill>
              </a:rPr>
              <a:t>分類</a:t>
            </a:r>
            <a:endParaRPr>
              <a:solidFill>
                <a:schemeClr val="accent4"/>
              </a:solidFill>
            </a:endParaRPr>
          </a:p>
        </p:txBody>
      </p:sp>
      <p:pic>
        <p:nvPicPr>
          <p:cNvPr id="477" name="Google Shape;477;p59"/>
          <p:cNvPicPr preferRelativeResize="0"/>
          <p:nvPr/>
        </p:nvPicPr>
        <p:blipFill>
          <a:blip r:embed="rId3">
            <a:alphaModFix/>
          </a:blip>
          <a:stretch>
            <a:fillRect/>
          </a:stretch>
        </p:blipFill>
        <p:spPr>
          <a:xfrm>
            <a:off x="165102" y="2131936"/>
            <a:ext cx="9575919" cy="3692884"/>
          </a:xfrm>
          <a:prstGeom prst="rect">
            <a:avLst/>
          </a:prstGeom>
          <a:noFill/>
          <a:ln>
            <a:noFill/>
          </a:ln>
        </p:spPr>
      </p:pic>
      <p:sp>
        <p:nvSpPr>
          <p:cNvPr id="5" name="Google Shape;790;p92">
            <a:extLst>
              <a:ext uri="{FF2B5EF4-FFF2-40B4-BE49-F238E27FC236}">
                <a16:creationId xmlns:a16="http://schemas.microsoft.com/office/drawing/2014/main" id="{141BB623-0E9C-44B8-A3A0-C0D3EFAFD910}"/>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60"/>
          <p:cNvSpPr txBox="1">
            <a:spLocks noGrp="1"/>
          </p:cNvSpPr>
          <p:nvPr>
            <p:ph type="title"/>
          </p:nvPr>
        </p:nvSpPr>
        <p:spPr>
          <a:xfrm>
            <a:off x="632447"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483" name="Google Shape;483;p60"/>
          <p:cNvSpPr txBox="1">
            <a:spLocks noGrp="1"/>
          </p:cNvSpPr>
          <p:nvPr>
            <p:ph type="body" idx="1"/>
          </p:nvPr>
        </p:nvSpPr>
        <p:spPr>
          <a:xfrm>
            <a:off x="863211" y="977567"/>
            <a:ext cx="8410500" cy="1004700"/>
          </a:xfrm>
          <a:prstGeom prst="rect">
            <a:avLst/>
          </a:prstGeom>
        </p:spPr>
        <p:txBody>
          <a:bodyPr spcFirstLastPara="1" wrap="square" lIns="92325" tIns="46150" rIns="92325" bIns="46150" anchor="t" anchorCtr="0">
            <a:normAutofit/>
          </a:bodyPr>
          <a:lstStyle/>
          <a:p>
            <a:pPr marL="0" lvl="0" indent="0" algn="l" rtl="0">
              <a:spcBef>
                <a:spcPts val="600"/>
              </a:spcBef>
              <a:spcAft>
                <a:spcPts val="600"/>
              </a:spcAft>
              <a:buNone/>
            </a:pPr>
            <a:r>
              <a:rPr lang="zh-TW"/>
              <a:t>不同食譜相同食材的</a:t>
            </a:r>
            <a:r>
              <a:rPr lang="zh-TW">
                <a:solidFill>
                  <a:schemeClr val="accent4"/>
                </a:solidFill>
              </a:rPr>
              <a:t>加總</a:t>
            </a:r>
            <a:endParaRPr>
              <a:solidFill>
                <a:schemeClr val="accent4"/>
              </a:solidFill>
            </a:endParaRPr>
          </a:p>
        </p:txBody>
      </p:sp>
      <p:pic>
        <p:nvPicPr>
          <p:cNvPr id="484" name="Google Shape;484;p60"/>
          <p:cNvPicPr preferRelativeResize="0"/>
          <p:nvPr/>
        </p:nvPicPr>
        <p:blipFill>
          <a:blip r:embed="rId3">
            <a:alphaModFix/>
          </a:blip>
          <a:stretch>
            <a:fillRect/>
          </a:stretch>
        </p:blipFill>
        <p:spPr>
          <a:xfrm>
            <a:off x="-683511" y="977567"/>
            <a:ext cx="9388774" cy="4455691"/>
          </a:xfrm>
          <a:prstGeom prst="rect">
            <a:avLst/>
          </a:prstGeom>
          <a:noFill/>
          <a:ln>
            <a:noFill/>
          </a:ln>
        </p:spPr>
      </p:pic>
      <p:sp>
        <p:nvSpPr>
          <p:cNvPr id="5" name="Google Shape;790;p92">
            <a:extLst>
              <a:ext uri="{FF2B5EF4-FFF2-40B4-BE49-F238E27FC236}">
                <a16:creationId xmlns:a16="http://schemas.microsoft.com/office/drawing/2014/main" id="{E230B0C6-49AF-4DF6-90AD-A2F20267F122}"/>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1"/>
          <p:cNvSpPr txBox="1">
            <a:spLocks noGrp="1"/>
          </p:cNvSpPr>
          <p:nvPr>
            <p:ph type="title"/>
          </p:nvPr>
        </p:nvSpPr>
        <p:spPr>
          <a:xfrm>
            <a:off x="632447"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490" name="Google Shape;490;p61"/>
          <p:cNvSpPr txBox="1">
            <a:spLocks noGrp="1"/>
          </p:cNvSpPr>
          <p:nvPr>
            <p:ph type="body" idx="1"/>
          </p:nvPr>
        </p:nvSpPr>
        <p:spPr>
          <a:xfrm>
            <a:off x="863211" y="977567"/>
            <a:ext cx="8410500" cy="1004700"/>
          </a:xfrm>
          <a:prstGeom prst="rect">
            <a:avLst/>
          </a:prstGeom>
        </p:spPr>
        <p:txBody>
          <a:bodyPr spcFirstLastPara="1" wrap="square" lIns="92325" tIns="46150" rIns="92325" bIns="46150" anchor="t" anchorCtr="0">
            <a:normAutofit fontScale="92500" lnSpcReduction="10000"/>
          </a:bodyPr>
          <a:lstStyle/>
          <a:p>
            <a:pPr marL="0" lvl="0" indent="0" algn="l" rtl="0">
              <a:spcBef>
                <a:spcPts val="600"/>
              </a:spcBef>
              <a:spcAft>
                <a:spcPts val="600"/>
              </a:spcAft>
              <a:buNone/>
            </a:pPr>
            <a:r>
              <a:rPr lang="zh-TW"/>
              <a:t>採買清單還提供了便捷的</a:t>
            </a:r>
            <a:r>
              <a:rPr lang="zh-TW">
                <a:solidFill>
                  <a:schemeClr val="accent4"/>
                </a:solidFill>
              </a:rPr>
              <a:t>切換模式</a:t>
            </a:r>
            <a:r>
              <a:rPr lang="zh-TW"/>
              <a:t>，以便你查看所拉取的食材列表</a:t>
            </a:r>
            <a:endParaRPr/>
          </a:p>
        </p:txBody>
      </p:sp>
      <p:pic>
        <p:nvPicPr>
          <p:cNvPr id="491" name="Google Shape;491;p61"/>
          <p:cNvPicPr preferRelativeResize="0"/>
          <p:nvPr/>
        </p:nvPicPr>
        <p:blipFill>
          <a:blip r:embed="rId3">
            <a:alphaModFix/>
          </a:blip>
          <a:stretch>
            <a:fillRect/>
          </a:stretch>
        </p:blipFill>
        <p:spPr>
          <a:xfrm>
            <a:off x="1235165" y="2148133"/>
            <a:ext cx="7666560" cy="3817037"/>
          </a:xfrm>
          <a:prstGeom prst="rect">
            <a:avLst/>
          </a:prstGeom>
          <a:noFill/>
          <a:ln>
            <a:noFill/>
          </a:ln>
        </p:spPr>
      </p:pic>
      <p:sp>
        <p:nvSpPr>
          <p:cNvPr id="5" name="Google Shape;790;p92">
            <a:extLst>
              <a:ext uri="{FF2B5EF4-FFF2-40B4-BE49-F238E27FC236}">
                <a16:creationId xmlns:a16="http://schemas.microsoft.com/office/drawing/2014/main" id="{763339ED-21B1-4C83-BC6F-A28C3E6F7517}"/>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6"/>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大綱</a:t>
            </a:r>
            <a:endParaRPr/>
          </a:p>
        </p:txBody>
      </p:sp>
      <p:sp>
        <p:nvSpPr>
          <p:cNvPr id="119" name="Google Shape;119;p26"/>
          <p:cNvSpPr txBox="1"/>
          <p:nvPr/>
        </p:nvSpPr>
        <p:spPr>
          <a:xfrm>
            <a:off x="2132425" y="1827250"/>
            <a:ext cx="4097700" cy="2873400"/>
          </a:xfrm>
          <a:prstGeom prst="rect">
            <a:avLst/>
          </a:prstGeom>
          <a:noFill/>
          <a:ln>
            <a:noFill/>
          </a:ln>
        </p:spPr>
        <p:txBody>
          <a:bodyPr spcFirstLastPara="1" wrap="square" lIns="92325" tIns="46150" rIns="92325" bIns="46150" anchor="t" anchorCtr="0">
            <a:normAutofit/>
          </a:bodyPr>
          <a:lstStyle/>
          <a:p>
            <a:pPr marL="342900" marR="0" lvl="0" indent="-342900" algn="l" rtl="0">
              <a:lnSpc>
                <a:spcPct val="128571"/>
              </a:lnSpc>
              <a:spcBef>
                <a:spcPts val="0"/>
              </a:spcBef>
              <a:spcAft>
                <a:spcPts val="0"/>
              </a:spcAft>
              <a:buClr>
                <a:schemeClr val="accent1"/>
              </a:buClr>
              <a:buSzPts val="2800"/>
              <a:buFont typeface="Noto Sans Symbols"/>
              <a:buChar char="●"/>
            </a:pPr>
            <a:r>
              <a:rPr lang="zh-TW" sz="2500" b="1" dirty="0">
                <a:solidFill>
                  <a:schemeClr val="lt1"/>
                </a:solidFill>
                <a:latin typeface="Microsoft JhengHei"/>
                <a:ea typeface="Microsoft JhengHei"/>
                <a:cs typeface="Microsoft JhengHei"/>
                <a:sym typeface="Microsoft JhengHei"/>
              </a:rPr>
              <a:t>開發技術與使用工具</a:t>
            </a:r>
            <a:endParaRPr sz="2500" b="1" dirty="0">
              <a:solidFill>
                <a:schemeClr val="lt1"/>
              </a:solidFill>
              <a:latin typeface="Microsoft JhengHei"/>
              <a:ea typeface="Microsoft JhengHei"/>
              <a:cs typeface="Microsoft JhengHei"/>
              <a:sym typeface="Microsoft JhengHei"/>
            </a:endParaRPr>
          </a:p>
          <a:p>
            <a:pPr marL="342900" marR="0" lvl="0" indent="-342900" algn="l" rtl="0">
              <a:lnSpc>
                <a:spcPct val="128571"/>
              </a:lnSpc>
              <a:spcBef>
                <a:spcPts val="0"/>
              </a:spcBef>
              <a:spcAft>
                <a:spcPts val="0"/>
              </a:spcAft>
              <a:buClr>
                <a:schemeClr val="accent1"/>
              </a:buClr>
              <a:buSzPts val="2800"/>
              <a:buFont typeface="Noto Sans Symbols"/>
              <a:buChar char="●"/>
            </a:pPr>
            <a:r>
              <a:rPr lang="zh-TW" sz="2500" b="1" dirty="0">
                <a:solidFill>
                  <a:schemeClr val="lt1"/>
                </a:solidFill>
                <a:latin typeface="Microsoft JhengHei"/>
                <a:ea typeface="Microsoft JhengHei"/>
                <a:cs typeface="Microsoft JhengHei"/>
                <a:sym typeface="Microsoft JhengHei"/>
              </a:rPr>
              <a:t>動機和目的</a:t>
            </a:r>
            <a:endParaRPr sz="2500" b="1" dirty="0">
              <a:solidFill>
                <a:schemeClr val="lt1"/>
              </a:solidFill>
              <a:latin typeface="Microsoft JhengHei"/>
              <a:ea typeface="Microsoft JhengHei"/>
              <a:cs typeface="Microsoft JhengHei"/>
              <a:sym typeface="Microsoft JhengHei"/>
            </a:endParaRPr>
          </a:p>
          <a:p>
            <a:pPr marL="342900" marR="0" lvl="0" indent="-342900" algn="l" rtl="0">
              <a:lnSpc>
                <a:spcPct val="128571"/>
              </a:lnSpc>
              <a:spcBef>
                <a:spcPts val="0"/>
              </a:spcBef>
              <a:spcAft>
                <a:spcPts val="0"/>
              </a:spcAft>
              <a:buClr>
                <a:schemeClr val="accent1"/>
              </a:buClr>
              <a:buSzPts val="2800"/>
              <a:buFont typeface="Noto Sans Symbols"/>
              <a:buChar char="●"/>
            </a:pPr>
            <a:r>
              <a:rPr lang="zh-TW" sz="2500" b="1" dirty="0">
                <a:solidFill>
                  <a:schemeClr val="lt1"/>
                </a:solidFill>
                <a:latin typeface="Microsoft JhengHei"/>
                <a:ea typeface="Microsoft JhengHei"/>
                <a:cs typeface="Microsoft JhengHei"/>
                <a:sym typeface="Microsoft JhengHei"/>
              </a:rPr>
              <a:t>Logo設計</a:t>
            </a:r>
            <a:endParaRPr sz="2500" b="1" dirty="0">
              <a:solidFill>
                <a:schemeClr val="lt1"/>
              </a:solidFill>
              <a:latin typeface="Microsoft JhengHei"/>
              <a:ea typeface="Microsoft JhengHei"/>
              <a:cs typeface="Microsoft JhengHei"/>
              <a:sym typeface="Microsoft JhengHei"/>
            </a:endParaRPr>
          </a:p>
          <a:p>
            <a:pPr marL="342900" indent="-342900">
              <a:lnSpc>
                <a:spcPct val="128571"/>
              </a:lnSpc>
              <a:buClr>
                <a:schemeClr val="accent1"/>
              </a:buClr>
              <a:buSzPts val="2800"/>
              <a:buFont typeface="Noto Sans Symbols"/>
              <a:buChar char="●"/>
            </a:pPr>
            <a:r>
              <a:rPr lang="zh-TW" altLang="en-US" sz="2500" b="1" dirty="0">
                <a:solidFill>
                  <a:schemeClr val="lt1"/>
                </a:solidFill>
                <a:latin typeface="Microsoft JhengHei"/>
                <a:ea typeface="Microsoft JhengHei"/>
                <a:sym typeface="Microsoft JhengHei"/>
              </a:rPr>
              <a:t>資料庫結構圖</a:t>
            </a:r>
            <a:endParaRPr sz="2500" b="1" dirty="0">
              <a:solidFill>
                <a:schemeClr val="lt1"/>
              </a:solidFill>
              <a:latin typeface="Microsoft JhengHei"/>
              <a:ea typeface="Microsoft JhengHei"/>
              <a:sym typeface="Microsoft JhengHei"/>
            </a:endParaRPr>
          </a:p>
          <a:p>
            <a:pPr marL="342900" marR="0" lvl="0" indent="-342900" algn="l" rtl="0">
              <a:lnSpc>
                <a:spcPct val="128571"/>
              </a:lnSpc>
              <a:spcBef>
                <a:spcPts val="0"/>
              </a:spcBef>
              <a:spcAft>
                <a:spcPts val="0"/>
              </a:spcAft>
              <a:buClr>
                <a:schemeClr val="accent1"/>
              </a:buClr>
              <a:buSzPts val="2800"/>
              <a:buFont typeface="Noto Sans Symbols"/>
              <a:buChar char="●"/>
            </a:pPr>
            <a:r>
              <a:rPr lang="zh-TW" sz="2500" b="1" dirty="0">
                <a:solidFill>
                  <a:schemeClr val="lt1"/>
                </a:solidFill>
                <a:latin typeface="Microsoft JhengHei"/>
                <a:ea typeface="Microsoft JhengHei"/>
                <a:cs typeface="Microsoft JhengHei"/>
                <a:sym typeface="Microsoft JhengHei"/>
              </a:rPr>
              <a:t>網站功能介紹 </a:t>
            </a:r>
            <a:endParaRPr sz="2500" b="1" dirty="0">
              <a:solidFill>
                <a:schemeClr val="lt1"/>
              </a:solidFill>
              <a:latin typeface="Microsoft JhengHei"/>
              <a:ea typeface="Microsoft JhengHei"/>
              <a:cs typeface="Microsoft JhengHei"/>
              <a:sym typeface="Microsoft JhengHei"/>
            </a:endParaRPr>
          </a:p>
        </p:txBody>
      </p:sp>
      <p:sp>
        <p:nvSpPr>
          <p:cNvPr id="5" name="Google Shape;790;p92">
            <a:extLst>
              <a:ext uri="{FF2B5EF4-FFF2-40B4-BE49-F238E27FC236}">
                <a16:creationId xmlns:a16="http://schemas.microsoft.com/office/drawing/2014/main" id="{69A4A649-9CB5-4E46-B42E-52C719A8E9C4}"/>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62"/>
          <p:cNvSpPr txBox="1">
            <a:spLocks noGrp="1"/>
          </p:cNvSpPr>
          <p:nvPr>
            <p:ph type="body" idx="1"/>
          </p:nvPr>
        </p:nvSpPr>
        <p:spPr>
          <a:xfrm>
            <a:off x="552480" y="1221453"/>
            <a:ext cx="20337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498" name="Google Shape;498;p62"/>
          <p:cNvSpPr txBox="1">
            <a:spLocks noGrp="1"/>
          </p:cNvSpPr>
          <p:nvPr>
            <p:ph type="body" idx="1"/>
          </p:nvPr>
        </p:nvSpPr>
        <p:spPr>
          <a:xfrm>
            <a:off x="2398855" y="1281186"/>
            <a:ext cx="6279600" cy="4800000"/>
          </a:xfrm>
          <a:prstGeom prst="rect">
            <a:avLst/>
          </a:prstGeom>
          <a:noFill/>
          <a:ln>
            <a:noFill/>
          </a:ln>
        </p:spPr>
        <p:txBody>
          <a:bodyPr spcFirstLastPara="1" wrap="square" lIns="92325" tIns="46150" rIns="92325" bIns="46150" anchor="t" anchorCtr="0">
            <a:normAutofit fontScale="77500" lnSpcReduction="20000"/>
          </a:bodyPr>
          <a:lstStyle/>
          <a:p>
            <a:pPr marL="0" lvl="0" indent="0" algn="l" rtl="0">
              <a:spcBef>
                <a:spcPts val="1200"/>
              </a:spcBef>
              <a:spcAft>
                <a:spcPts val="0"/>
              </a:spcAft>
              <a:buNone/>
            </a:pPr>
            <a:r>
              <a:rPr lang="zh-TW" sz="4000">
                <a:solidFill>
                  <a:schemeClr val="lt1"/>
                </a:solidFill>
              </a:rPr>
              <a:t>Carol想要為下個月的</a:t>
            </a:r>
            <a:r>
              <a:rPr lang="zh-TW" sz="4000">
                <a:solidFill>
                  <a:srgbClr val="FFC000"/>
                </a:solidFill>
              </a:rPr>
              <a:t>父親節</a:t>
            </a:r>
            <a:r>
              <a:rPr lang="zh-TW" sz="4000">
                <a:solidFill>
                  <a:schemeClr val="lt1"/>
                </a:solidFill>
              </a:rPr>
              <a:t>做準備，</a:t>
            </a:r>
            <a:endParaRPr sz="4000">
              <a:solidFill>
                <a:schemeClr val="lt1"/>
              </a:solidFill>
            </a:endParaRPr>
          </a:p>
          <a:p>
            <a:pPr marL="0" lvl="0" indent="0" algn="l" rtl="0">
              <a:spcBef>
                <a:spcPts val="1200"/>
              </a:spcBef>
              <a:spcAft>
                <a:spcPts val="0"/>
              </a:spcAft>
              <a:buNone/>
            </a:pPr>
            <a:r>
              <a:rPr lang="zh-TW" sz="4000">
                <a:solidFill>
                  <a:schemeClr val="lt1"/>
                </a:solidFill>
              </a:rPr>
              <a:t>他準備了</a:t>
            </a:r>
            <a:r>
              <a:rPr lang="zh-TW" sz="4000">
                <a:solidFill>
                  <a:srgbClr val="FFC000"/>
                </a:solidFill>
              </a:rPr>
              <a:t>冬瓜茶</a:t>
            </a:r>
            <a:r>
              <a:rPr lang="zh-TW" sz="4000">
                <a:solidFill>
                  <a:schemeClr val="lt1"/>
                </a:solidFill>
              </a:rPr>
              <a:t>、</a:t>
            </a:r>
            <a:r>
              <a:rPr lang="zh-TW" sz="4000">
                <a:solidFill>
                  <a:srgbClr val="FFC000"/>
                </a:solidFill>
              </a:rPr>
              <a:t>破布子炒水蓮</a:t>
            </a:r>
            <a:r>
              <a:rPr lang="zh-TW" sz="4000">
                <a:solidFill>
                  <a:schemeClr val="lt1"/>
                </a:solidFill>
              </a:rPr>
              <a:t>、</a:t>
            </a:r>
            <a:r>
              <a:rPr lang="zh-TW" sz="4000">
                <a:solidFill>
                  <a:srgbClr val="FFC000"/>
                </a:solidFill>
              </a:rPr>
              <a:t>冬瓜鮮蝦蛋絲羹</a:t>
            </a:r>
            <a:r>
              <a:rPr lang="zh-TW" sz="4000">
                <a:solidFill>
                  <a:schemeClr val="lt1"/>
                </a:solidFill>
              </a:rPr>
              <a:t>，</a:t>
            </a:r>
            <a:endParaRPr sz="4000">
              <a:solidFill>
                <a:schemeClr val="lt1"/>
              </a:solidFill>
            </a:endParaRPr>
          </a:p>
          <a:p>
            <a:pPr marL="0" lvl="0" indent="0" algn="l" rtl="0">
              <a:spcBef>
                <a:spcPts val="1200"/>
              </a:spcBef>
              <a:spcAft>
                <a:spcPts val="0"/>
              </a:spcAft>
              <a:buNone/>
            </a:pPr>
            <a:r>
              <a:rPr lang="zh-TW" sz="4000">
                <a:solidFill>
                  <a:schemeClr val="lt1"/>
                </a:solidFill>
              </a:rPr>
              <a:t>之後發現了</a:t>
            </a:r>
            <a:r>
              <a:rPr lang="zh-TW" sz="4000">
                <a:solidFill>
                  <a:srgbClr val="FFC000"/>
                </a:solidFill>
              </a:rPr>
              <a:t>破布子炒水蓮</a:t>
            </a:r>
            <a:r>
              <a:rPr lang="zh-TW" sz="4000">
                <a:solidFill>
                  <a:schemeClr val="lt1"/>
                </a:solidFill>
              </a:rPr>
              <a:t>父親其實不喜歡並</a:t>
            </a:r>
            <a:r>
              <a:rPr lang="zh-TW" sz="4000">
                <a:solidFill>
                  <a:srgbClr val="FF0000"/>
                </a:solidFill>
              </a:rPr>
              <a:t>取消</a:t>
            </a:r>
            <a:r>
              <a:rPr lang="zh-TW" sz="4000">
                <a:solidFill>
                  <a:schemeClr val="lt1"/>
                </a:solidFill>
              </a:rPr>
              <a:t>掉，</a:t>
            </a:r>
            <a:endParaRPr sz="4000">
              <a:solidFill>
                <a:schemeClr val="lt1"/>
              </a:solidFill>
            </a:endParaRPr>
          </a:p>
          <a:p>
            <a:pPr marL="0" lvl="0" indent="0" algn="l" rtl="0">
              <a:spcBef>
                <a:spcPts val="1200"/>
              </a:spcBef>
              <a:spcAft>
                <a:spcPts val="0"/>
              </a:spcAft>
              <a:buNone/>
            </a:pPr>
            <a:r>
              <a:rPr lang="zh-TW" sz="4000">
                <a:solidFill>
                  <a:schemeClr val="lt1"/>
                </a:solidFill>
              </a:rPr>
              <a:t>再買冬瓜茶和冬瓜鮮蝦蛋絲羹的食材時候發現冬瓜鮮蝦蛋絲羹的"</a:t>
            </a:r>
            <a:r>
              <a:rPr lang="zh-TW" sz="4000">
                <a:solidFill>
                  <a:srgbClr val="FFC000"/>
                </a:solidFill>
              </a:rPr>
              <a:t>米酒</a:t>
            </a:r>
            <a:r>
              <a:rPr lang="zh-TW" sz="4000">
                <a:solidFill>
                  <a:schemeClr val="lt1"/>
                </a:solidFill>
              </a:rPr>
              <a:t>"怎麼找都找不到，只能忍痛</a:t>
            </a:r>
            <a:r>
              <a:rPr lang="zh-TW" sz="4000">
                <a:solidFill>
                  <a:srgbClr val="FF0000"/>
                </a:solidFill>
              </a:rPr>
              <a:t>刪除</a:t>
            </a:r>
            <a:r>
              <a:rPr lang="zh-TW" sz="4000">
                <a:solidFill>
                  <a:schemeClr val="lt1"/>
                </a:solidFill>
              </a:rPr>
              <a:t>此食譜。</a:t>
            </a:r>
            <a:endParaRPr/>
          </a:p>
        </p:txBody>
      </p:sp>
      <p:sp>
        <p:nvSpPr>
          <p:cNvPr id="499" name="Google Shape;499;p62"/>
          <p:cNvSpPr txBox="1">
            <a:spLocks noGrp="1"/>
          </p:cNvSpPr>
          <p:nvPr>
            <p:ph type="title"/>
          </p:nvPr>
        </p:nvSpPr>
        <p:spPr>
          <a:xfrm>
            <a:off x="632447" y="3021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-食譜收藏夾</a:t>
            </a:r>
            <a:endParaRPr/>
          </a:p>
        </p:txBody>
      </p:sp>
      <p:sp>
        <p:nvSpPr>
          <p:cNvPr id="6" name="Google Shape;790;p92">
            <a:extLst>
              <a:ext uri="{FF2B5EF4-FFF2-40B4-BE49-F238E27FC236}">
                <a16:creationId xmlns:a16="http://schemas.microsoft.com/office/drawing/2014/main" id="{9BAF61E6-9945-4A13-981B-9EBA6631F439}"/>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63"/>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-食譜收藏夾</a:t>
            </a:r>
            <a:endParaRPr/>
          </a:p>
        </p:txBody>
      </p:sp>
      <p:sp>
        <p:nvSpPr>
          <p:cNvPr id="505" name="Google Shape;505;p63"/>
          <p:cNvSpPr txBox="1">
            <a:spLocks noGrp="1"/>
          </p:cNvSpPr>
          <p:nvPr>
            <p:ph type="body" idx="1"/>
          </p:nvPr>
        </p:nvSpPr>
        <p:spPr>
          <a:xfrm>
            <a:off x="632539" y="1317333"/>
            <a:ext cx="4790100" cy="4800000"/>
          </a:xfrm>
          <a:prstGeom prst="rect">
            <a:avLst/>
          </a:prstGeom>
          <a:noFill/>
          <a:ln>
            <a:noFill/>
          </a:ln>
        </p:spPr>
        <p:txBody>
          <a:bodyPr spcFirstLastPara="1" wrap="square" lIns="92325" tIns="46150" rIns="92325" bIns="46150" anchor="t" anchorCtr="0">
            <a:normAutofit/>
          </a:bodyPr>
          <a:lstStyle/>
          <a:p>
            <a:pPr marL="342900" lvl="0" indent="0" algn="l" rtl="0">
              <a:spcBef>
                <a:spcPts val="1200"/>
              </a:spcBef>
              <a:spcAft>
                <a:spcPts val="0"/>
              </a:spcAft>
              <a:buNone/>
            </a:pPr>
            <a:endParaRPr sz="2600">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pic>
        <p:nvPicPr>
          <p:cNvPr id="2" name="bab-x2">
            <a:hlinkClick r:id="" action="ppaction://media"/>
            <a:extLst>
              <a:ext uri="{FF2B5EF4-FFF2-40B4-BE49-F238E27FC236}">
                <a16:creationId xmlns:a16="http://schemas.microsoft.com/office/drawing/2014/main" id="{CA6857CE-3B39-4E94-B51B-9B568C8B4B5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9000" y="1214120"/>
            <a:ext cx="8128000" cy="4572000"/>
          </a:xfrm>
          <a:prstGeom prst="rect">
            <a:avLst/>
          </a:prstGeom>
        </p:spPr>
      </p:pic>
      <p:sp>
        <p:nvSpPr>
          <p:cNvPr id="6" name="Google Shape;790;p92">
            <a:extLst>
              <a:ext uri="{FF2B5EF4-FFF2-40B4-BE49-F238E27FC236}">
                <a16:creationId xmlns:a16="http://schemas.microsoft.com/office/drawing/2014/main" id="{ACBFA903-2998-456F-8CA0-24AC801EB9F7}"/>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64"/>
          <p:cNvSpPr txBox="1">
            <a:spLocks noGrp="1"/>
          </p:cNvSpPr>
          <p:nvPr>
            <p:ph type="title"/>
          </p:nvPr>
        </p:nvSpPr>
        <p:spPr>
          <a:xfrm>
            <a:off x="632528" y="2708920"/>
            <a:ext cx="8641200" cy="7200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使用者個人頁</a:t>
            </a:r>
            <a:endParaRPr/>
          </a:p>
        </p:txBody>
      </p:sp>
      <p:sp>
        <p:nvSpPr>
          <p:cNvPr id="513" name="Google Shape;513;p64"/>
          <p:cNvSpPr txBox="1">
            <a:spLocks noGrp="1"/>
          </p:cNvSpPr>
          <p:nvPr>
            <p:ph type="subTitle" idx="1"/>
          </p:nvPr>
        </p:nvSpPr>
        <p:spPr>
          <a:xfrm>
            <a:off x="1352617" y="3789040"/>
            <a:ext cx="7200900" cy="1080000"/>
          </a:xfrm>
          <a:prstGeom prst="rect">
            <a:avLst/>
          </a:prstGeom>
        </p:spPr>
        <p:txBody>
          <a:bodyPr spcFirstLastPara="1" wrap="square" lIns="92325" tIns="46150" rIns="92325" bIns="46150" anchor="t" anchorCtr="0">
            <a:normAutofit/>
          </a:bodyPr>
          <a:lstStyle/>
          <a:p>
            <a:pPr marL="0" lvl="0" indent="0" algn="ctr" rtl="0">
              <a:spcBef>
                <a:spcPts val="600"/>
              </a:spcBef>
              <a:spcAft>
                <a:spcPts val="600"/>
              </a:spcAft>
              <a:buNone/>
            </a:pPr>
            <a:r>
              <a:rPr lang="zh-TW" sz="3600">
                <a:solidFill>
                  <a:srgbClr val="FFFFFF"/>
                </a:solidFill>
              </a:rPr>
              <a:t>吳櫂陞</a:t>
            </a:r>
            <a:endParaRPr sz="3600">
              <a:solidFill>
                <a:srgbClr val="FFFFFF"/>
              </a:solidFill>
            </a:endParaRPr>
          </a:p>
        </p:txBody>
      </p:sp>
      <p:sp>
        <p:nvSpPr>
          <p:cNvPr id="4" name="Google Shape;790;p92">
            <a:extLst>
              <a:ext uri="{FF2B5EF4-FFF2-40B4-BE49-F238E27FC236}">
                <a16:creationId xmlns:a16="http://schemas.microsoft.com/office/drawing/2014/main" id="{018B22F4-7292-4DC9-99A6-4718BB2F223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65"/>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a:t>使用者的可以自定義自己的個人資訊</a:t>
            </a:r>
            <a:endParaRPr/>
          </a:p>
        </p:txBody>
      </p:sp>
      <p:pic>
        <p:nvPicPr>
          <p:cNvPr id="519" name="Google Shape;519;p65"/>
          <p:cNvPicPr preferRelativeResize="0"/>
          <p:nvPr/>
        </p:nvPicPr>
        <p:blipFill>
          <a:blip r:embed="rId3">
            <a:alphaModFix/>
          </a:blip>
          <a:stretch>
            <a:fillRect/>
          </a:stretch>
        </p:blipFill>
        <p:spPr>
          <a:xfrm>
            <a:off x="1053013" y="1691304"/>
            <a:ext cx="7800099" cy="4134051"/>
          </a:xfrm>
          <a:prstGeom prst="rect">
            <a:avLst/>
          </a:prstGeom>
          <a:noFill/>
          <a:ln>
            <a:noFill/>
          </a:ln>
        </p:spPr>
      </p:pic>
      <p:sp>
        <p:nvSpPr>
          <p:cNvPr id="520" name="Google Shape;520;p65"/>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522" name="Google Shape;522;p65"/>
          <p:cNvSpPr/>
          <p:nvPr/>
        </p:nvSpPr>
        <p:spPr>
          <a:xfrm>
            <a:off x="7571229" y="3850717"/>
            <a:ext cx="1124700" cy="4533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23" name="Google Shape;523;p65"/>
          <p:cNvSpPr txBox="1"/>
          <p:nvPr/>
        </p:nvSpPr>
        <p:spPr>
          <a:xfrm>
            <a:off x="6225725" y="3850725"/>
            <a:ext cx="13455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FF0000"/>
                </a:solidFill>
                <a:latin typeface="Microsoft JhengHei"/>
                <a:ea typeface="Microsoft JhengHei"/>
                <a:cs typeface="Microsoft JhengHei"/>
                <a:sym typeface="Microsoft JhengHei"/>
              </a:rPr>
              <a:t>編輯按鈕</a:t>
            </a:r>
            <a:endParaRPr sz="2100" b="1">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rgbClr val="FF0000"/>
              </a:highlight>
              <a:latin typeface="Microsoft JhengHei"/>
              <a:ea typeface="Microsoft JhengHei"/>
              <a:cs typeface="Microsoft JhengHei"/>
              <a:sym typeface="Microsoft JhengHei"/>
            </a:endParaRPr>
          </a:p>
        </p:txBody>
      </p:sp>
      <p:sp>
        <p:nvSpPr>
          <p:cNvPr id="8" name="Google Shape;790;p92">
            <a:extLst>
              <a:ext uri="{FF2B5EF4-FFF2-40B4-BE49-F238E27FC236}">
                <a16:creationId xmlns:a16="http://schemas.microsoft.com/office/drawing/2014/main" id="{4AE5BE94-0F79-48C4-8C53-35805A1D985A}"/>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6"/>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a:t>透過Croppie.js 裁切圖片；</a:t>
            </a:r>
            <a:endParaRPr/>
          </a:p>
          <a:p>
            <a:pPr marL="0" lvl="0" indent="0" algn="l" rtl="0">
              <a:lnSpc>
                <a:spcPct val="100000"/>
              </a:lnSpc>
              <a:spcBef>
                <a:spcPts val="0"/>
              </a:spcBef>
              <a:spcAft>
                <a:spcPts val="0"/>
              </a:spcAft>
              <a:buNone/>
            </a:pPr>
            <a:r>
              <a:rPr lang="zh-TW"/>
              <a:t>編輯完成後透過ajax更新使用者資訊</a:t>
            </a:r>
            <a:endParaRPr/>
          </a:p>
        </p:txBody>
      </p:sp>
      <p:sp>
        <p:nvSpPr>
          <p:cNvPr id="529" name="Google Shape;529;p66"/>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pic>
        <p:nvPicPr>
          <p:cNvPr id="531" name="Google Shape;531;p66"/>
          <p:cNvPicPr preferRelativeResize="0"/>
          <p:nvPr/>
        </p:nvPicPr>
        <p:blipFill>
          <a:blip r:embed="rId3">
            <a:alphaModFix/>
          </a:blip>
          <a:stretch>
            <a:fillRect/>
          </a:stretch>
        </p:blipFill>
        <p:spPr>
          <a:xfrm>
            <a:off x="4953069" y="2088233"/>
            <a:ext cx="4290052" cy="3907524"/>
          </a:xfrm>
          <a:prstGeom prst="rect">
            <a:avLst/>
          </a:prstGeom>
          <a:noFill/>
          <a:ln>
            <a:noFill/>
          </a:ln>
        </p:spPr>
      </p:pic>
      <p:pic>
        <p:nvPicPr>
          <p:cNvPr id="532" name="Google Shape;532;p66"/>
          <p:cNvPicPr preferRelativeResize="0"/>
          <p:nvPr/>
        </p:nvPicPr>
        <p:blipFill>
          <a:blip r:embed="rId4">
            <a:alphaModFix/>
          </a:blip>
          <a:stretch>
            <a:fillRect/>
          </a:stretch>
        </p:blipFill>
        <p:spPr>
          <a:xfrm>
            <a:off x="632548" y="2145433"/>
            <a:ext cx="3510045" cy="3861050"/>
          </a:xfrm>
          <a:prstGeom prst="rect">
            <a:avLst/>
          </a:prstGeom>
          <a:noFill/>
          <a:ln>
            <a:noFill/>
          </a:ln>
        </p:spPr>
      </p:pic>
      <p:sp>
        <p:nvSpPr>
          <p:cNvPr id="533" name="Google Shape;533;p66"/>
          <p:cNvSpPr/>
          <p:nvPr/>
        </p:nvSpPr>
        <p:spPr>
          <a:xfrm>
            <a:off x="2174169" y="3162483"/>
            <a:ext cx="491700" cy="615600"/>
          </a:xfrm>
          <a:prstGeom prst="rect">
            <a:avLst/>
          </a:prstGeom>
          <a:noFill/>
          <a:ln w="38100" cap="flat" cmpd="sng">
            <a:solidFill>
              <a:srgbClr val="0000FF"/>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34" name="Google Shape;534;p66"/>
          <p:cNvSpPr/>
          <p:nvPr/>
        </p:nvSpPr>
        <p:spPr>
          <a:xfrm>
            <a:off x="845200" y="4225951"/>
            <a:ext cx="708000" cy="764700"/>
          </a:xfrm>
          <a:prstGeom prst="rect">
            <a:avLst/>
          </a:prstGeom>
          <a:noFill/>
          <a:ln w="38100" cap="flat" cmpd="sng">
            <a:solidFill>
              <a:srgbClr val="0000FF"/>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35" name="Google Shape;535;p66"/>
          <p:cNvSpPr txBox="1"/>
          <p:nvPr/>
        </p:nvSpPr>
        <p:spPr>
          <a:xfrm>
            <a:off x="845200" y="3162475"/>
            <a:ext cx="13674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0000FF"/>
                </a:solidFill>
                <a:highlight>
                  <a:schemeClr val="lt1"/>
                </a:highlight>
                <a:latin typeface="Microsoft JhengHei"/>
                <a:ea typeface="Microsoft JhengHei"/>
                <a:cs typeface="Microsoft JhengHei"/>
                <a:sym typeface="Microsoft JhengHei"/>
              </a:rPr>
              <a:t>圖片上傳</a:t>
            </a:r>
            <a:endParaRPr sz="2100" b="1">
              <a:solidFill>
                <a:srgbClr val="0000FF"/>
              </a:solidFill>
              <a:highlight>
                <a:schemeClr val="lt1"/>
              </a:highlight>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chemeClr val="lt1"/>
              </a:highlight>
              <a:latin typeface="Microsoft JhengHei"/>
              <a:ea typeface="Microsoft JhengHei"/>
              <a:cs typeface="Microsoft JhengHei"/>
              <a:sym typeface="Microsoft JhengHei"/>
            </a:endParaRPr>
          </a:p>
        </p:txBody>
      </p:sp>
      <p:sp>
        <p:nvSpPr>
          <p:cNvPr id="10" name="Google Shape;790;p92">
            <a:extLst>
              <a:ext uri="{FF2B5EF4-FFF2-40B4-BE49-F238E27FC236}">
                <a16:creationId xmlns:a16="http://schemas.microsoft.com/office/drawing/2014/main" id="{F5374979-6F26-4E17-9800-904EA251AACE}"/>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pic>
        <p:nvPicPr>
          <p:cNvPr id="540" name="Google Shape;540;p67"/>
          <p:cNvPicPr preferRelativeResize="0"/>
          <p:nvPr/>
        </p:nvPicPr>
        <p:blipFill>
          <a:blip r:embed="rId3">
            <a:alphaModFix/>
          </a:blip>
          <a:stretch>
            <a:fillRect/>
          </a:stretch>
        </p:blipFill>
        <p:spPr>
          <a:xfrm>
            <a:off x="4635556" y="1066933"/>
            <a:ext cx="5070063" cy="4748959"/>
          </a:xfrm>
          <a:prstGeom prst="rect">
            <a:avLst/>
          </a:prstGeom>
          <a:noFill/>
          <a:ln>
            <a:noFill/>
          </a:ln>
        </p:spPr>
      </p:pic>
      <p:sp>
        <p:nvSpPr>
          <p:cNvPr id="541" name="Google Shape;541;p67"/>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a:t>透過頁籤切換顯示的資訊</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zh-TW"/>
              <a:t>食譜頁：</a:t>
            </a:r>
            <a:endParaRPr/>
          </a:p>
          <a:p>
            <a:pPr marL="0" lvl="0" indent="533400" algn="l" rtl="0">
              <a:lnSpc>
                <a:spcPct val="100000"/>
              </a:lnSpc>
              <a:spcBef>
                <a:spcPts val="0"/>
              </a:spcBef>
              <a:spcAft>
                <a:spcPts val="0"/>
              </a:spcAft>
              <a:buNone/>
            </a:pPr>
            <a:r>
              <a:rPr lang="zh-TW"/>
              <a:t>顯示撰寫過的食譜</a:t>
            </a:r>
            <a:endParaRPr/>
          </a:p>
        </p:txBody>
      </p:sp>
      <p:sp>
        <p:nvSpPr>
          <p:cNvPr id="542" name="Google Shape;542;p67"/>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544" name="Google Shape;544;p67"/>
          <p:cNvSpPr/>
          <p:nvPr/>
        </p:nvSpPr>
        <p:spPr>
          <a:xfrm>
            <a:off x="4580575" y="2387700"/>
            <a:ext cx="754500" cy="393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45" name="Google Shape;545;p67"/>
          <p:cNvSpPr txBox="1"/>
          <p:nvPr/>
        </p:nvSpPr>
        <p:spPr>
          <a:xfrm>
            <a:off x="4509171" y="1912300"/>
            <a:ext cx="16785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FF0000"/>
                </a:solidFill>
                <a:latin typeface="Microsoft JhengHei"/>
                <a:ea typeface="Microsoft JhengHei"/>
                <a:cs typeface="Microsoft JhengHei"/>
                <a:sym typeface="Microsoft JhengHei"/>
              </a:rPr>
              <a:t>食譜頁籤</a:t>
            </a:r>
            <a:endParaRPr sz="2100" b="1">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rgbClr val="FF0000"/>
              </a:highlight>
              <a:latin typeface="Microsoft JhengHei"/>
              <a:ea typeface="Microsoft JhengHei"/>
              <a:cs typeface="Microsoft JhengHei"/>
              <a:sym typeface="Microsoft JhengHei"/>
            </a:endParaRPr>
          </a:p>
        </p:txBody>
      </p:sp>
      <p:sp>
        <p:nvSpPr>
          <p:cNvPr id="8" name="Google Shape;790;p92">
            <a:extLst>
              <a:ext uri="{FF2B5EF4-FFF2-40B4-BE49-F238E27FC236}">
                <a16:creationId xmlns:a16="http://schemas.microsoft.com/office/drawing/2014/main" id="{0780DC0C-1898-4F3D-911B-A3E0FFFD504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8"/>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a:t>透過頁籤切換顯示的資訊</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zh-TW"/>
              <a:t>粉絲頁：</a:t>
            </a:r>
            <a:endParaRPr/>
          </a:p>
          <a:p>
            <a:pPr marL="0" lvl="0" indent="533400" algn="l" rtl="0">
              <a:lnSpc>
                <a:spcPct val="100000"/>
              </a:lnSpc>
              <a:spcBef>
                <a:spcPts val="0"/>
              </a:spcBef>
              <a:spcAft>
                <a:spcPts val="0"/>
              </a:spcAft>
              <a:buNone/>
            </a:pPr>
            <a:r>
              <a:rPr lang="zh-TW"/>
              <a:t>顯示關注我的使用者</a:t>
            </a:r>
            <a:endParaRPr/>
          </a:p>
        </p:txBody>
      </p:sp>
      <p:sp>
        <p:nvSpPr>
          <p:cNvPr id="551" name="Google Shape;551;p68"/>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pic>
        <p:nvPicPr>
          <p:cNvPr id="553" name="Google Shape;553;p68"/>
          <p:cNvPicPr preferRelativeResize="0"/>
          <p:nvPr/>
        </p:nvPicPr>
        <p:blipFill>
          <a:blip r:embed="rId3">
            <a:alphaModFix/>
          </a:blip>
          <a:stretch>
            <a:fillRect/>
          </a:stretch>
        </p:blipFill>
        <p:spPr>
          <a:xfrm>
            <a:off x="4635561" y="1066933"/>
            <a:ext cx="5070063" cy="4613758"/>
          </a:xfrm>
          <a:prstGeom prst="rect">
            <a:avLst/>
          </a:prstGeom>
          <a:noFill/>
          <a:ln>
            <a:noFill/>
          </a:ln>
        </p:spPr>
      </p:pic>
      <p:sp>
        <p:nvSpPr>
          <p:cNvPr id="554" name="Google Shape;554;p68"/>
          <p:cNvSpPr/>
          <p:nvPr/>
        </p:nvSpPr>
        <p:spPr>
          <a:xfrm>
            <a:off x="5263929" y="2506525"/>
            <a:ext cx="599700" cy="393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55" name="Google Shape;555;p68"/>
          <p:cNvSpPr txBox="1"/>
          <p:nvPr/>
        </p:nvSpPr>
        <p:spPr>
          <a:xfrm>
            <a:off x="5863625" y="2209300"/>
            <a:ext cx="15177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FF0000"/>
                </a:solidFill>
                <a:latin typeface="Microsoft JhengHei"/>
                <a:ea typeface="Microsoft JhengHei"/>
                <a:cs typeface="Microsoft JhengHei"/>
                <a:sym typeface="Microsoft JhengHei"/>
              </a:rPr>
              <a:t>粉絲頁籤</a:t>
            </a:r>
            <a:endParaRPr sz="2100" b="1">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rgbClr val="FF0000"/>
              </a:highlight>
              <a:latin typeface="Microsoft JhengHei"/>
              <a:ea typeface="Microsoft JhengHei"/>
              <a:cs typeface="Microsoft JhengHei"/>
              <a:sym typeface="Microsoft JhengHei"/>
            </a:endParaRPr>
          </a:p>
        </p:txBody>
      </p:sp>
      <p:sp>
        <p:nvSpPr>
          <p:cNvPr id="8" name="Google Shape;790;p92">
            <a:extLst>
              <a:ext uri="{FF2B5EF4-FFF2-40B4-BE49-F238E27FC236}">
                <a16:creationId xmlns:a16="http://schemas.microsoft.com/office/drawing/2014/main" id="{9BAF9B5C-87D1-4E29-A819-7E026EF316E8}"/>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69"/>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a:t>透過頁籤切換顯示的資訊</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zh-TW"/>
              <a:t>追蹤頁：</a:t>
            </a:r>
            <a:endParaRPr/>
          </a:p>
          <a:p>
            <a:pPr marL="0" lvl="0" indent="533400" algn="l" rtl="0">
              <a:lnSpc>
                <a:spcPct val="100000"/>
              </a:lnSpc>
              <a:spcBef>
                <a:spcPts val="0"/>
              </a:spcBef>
              <a:spcAft>
                <a:spcPts val="0"/>
              </a:spcAft>
              <a:buNone/>
            </a:pPr>
            <a:r>
              <a:rPr lang="zh-TW"/>
              <a:t>顯示我關注的使用者</a:t>
            </a:r>
            <a:endParaRPr/>
          </a:p>
        </p:txBody>
      </p:sp>
      <p:sp>
        <p:nvSpPr>
          <p:cNvPr id="561" name="Google Shape;561;p69"/>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dirty="0"/>
              <a:t>網站功能介紹 -使用者個人頁</a:t>
            </a:r>
            <a:endParaRPr dirty="0"/>
          </a:p>
        </p:txBody>
      </p:sp>
      <p:pic>
        <p:nvPicPr>
          <p:cNvPr id="563" name="Google Shape;563;p69"/>
          <p:cNvPicPr preferRelativeResize="0"/>
          <p:nvPr/>
        </p:nvPicPr>
        <p:blipFill>
          <a:blip r:embed="rId3">
            <a:alphaModFix/>
          </a:blip>
          <a:stretch>
            <a:fillRect/>
          </a:stretch>
        </p:blipFill>
        <p:spPr>
          <a:xfrm>
            <a:off x="4635571" y="1066933"/>
            <a:ext cx="5070065" cy="4715160"/>
          </a:xfrm>
          <a:prstGeom prst="rect">
            <a:avLst/>
          </a:prstGeom>
          <a:noFill/>
          <a:ln>
            <a:noFill/>
          </a:ln>
        </p:spPr>
      </p:pic>
      <p:sp>
        <p:nvSpPr>
          <p:cNvPr id="564" name="Google Shape;564;p69"/>
          <p:cNvSpPr/>
          <p:nvPr/>
        </p:nvSpPr>
        <p:spPr>
          <a:xfrm>
            <a:off x="5754854" y="2416167"/>
            <a:ext cx="599700" cy="393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65" name="Google Shape;565;p69"/>
          <p:cNvSpPr txBox="1"/>
          <p:nvPr/>
        </p:nvSpPr>
        <p:spPr>
          <a:xfrm>
            <a:off x="6354549" y="2172275"/>
            <a:ext cx="13560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FF0000"/>
                </a:solidFill>
                <a:latin typeface="Microsoft JhengHei"/>
                <a:ea typeface="Microsoft JhengHei"/>
                <a:cs typeface="Microsoft JhengHei"/>
                <a:sym typeface="Microsoft JhengHei"/>
              </a:rPr>
              <a:t>追蹤頁籤</a:t>
            </a:r>
            <a:endParaRPr sz="2100" b="1">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rgbClr val="FF0000"/>
              </a:highlight>
              <a:latin typeface="Microsoft JhengHei"/>
              <a:ea typeface="Microsoft JhengHei"/>
              <a:cs typeface="Microsoft JhengHei"/>
              <a:sym typeface="Microsoft JhengHei"/>
            </a:endParaRPr>
          </a:p>
        </p:txBody>
      </p:sp>
      <p:sp>
        <p:nvSpPr>
          <p:cNvPr id="8" name="Google Shape;790;p92">
            <a:extLst>
              <a:ext uri="{FF2B5EF4-FFF2-40B4-BE49-F238E27FC236}">
                <a16:creationId xmlns:a16="http://schemas.microsoft.com/office/drawing/2014/main" id="{5F3DF5F0-3CF0-49C9-BF11-A05B37908167}"/>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70"/>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dirty="0"/>
              <a:t>透過頁籤切換顯示的資訊</a:t>
            </a:r>
            <a:endParaRPr dirty="0"/>
          </a:p>
          <a:p>
            <a:pPr marL="0" lvl="0" indent="0" algn="l" rtl="0">
              <a:lnSpc>
                <a:spcPct val="100000"/>
              </a:lnSpc>
              <a:spcBef>
                <a:spcPts val="0"/>
              </a:spcBef>
              <a:spcAft>
                <a:spcPts val="0"/>
              </a:spcAft>
              <a:buNone/>
            </a:pPr>
            <a:endParaRPr dirty="0"/>
          </a:p>
          <a:p>
            <a:pPr marL="0" lvl="0" indent="0" algn="l" rtl="0">
              <a:lnSpc>
                <a:spcPct val="100000"/>
              </a:lnSpc>
              <a:spcBef>
                <a:spcPts val="0"/>
              </a:spcBef>
              <a:spcAft>
                <a:spcPts val="0"/>
              </a:spcAft>
              <a:buNone/>
            </a:pPr>
            <a:r>
              <a:rPr lang="zh-TW" dirty="0"/>
              <a:t>分析頁：</a:t>
            </a:r>
            <a:endParaRPr lang="en-US" altLang="zh-TW" dirty="0"/>
          </a:p>
          <a:p>
            <a:pPr marL="0" lvl="0" indent="0" algn="l" rtl="0">
              <a:lnSpc>
                <a:spcPct val="100000"/>
              </a:lnSpc>
              <a:spcBef>
                <a:spcPts val="0"/>
              </a:spcBef>
              <a:spcAft>
                <a:spcPts val="0"/>
              </a:spcAft>
              <a:buNone/>
            </a:pPr>
            <a:r>
              <a:rPr lang="en-US" altLang="zh-TW" dirty="0"/>
              <a:t>     </a:t>
            </a:r>
            <a:r>
              <a:rPr lang="zh-TW" dirty="0"/>
              <a:t>粉絲分析：</a:t>
            </a:r>
            <a:endParaRPr dirty="0"/>
          </a:p>
          <a:p>
            <a:pPr marL="0" lvl="0" indent="457200" algn="l" rtl="0">
              <a:lnSpc>
                <a:spcPct val="100000"/>
              </a:lnSpc>
              <a:spcBef>
                <a:spcPts val="0"/>
              </a:spcBef>
              <a:spcAft>
                <a:spcPts val="0"/>
              </a:spcAft>
              <a:buNone/>
            </a:pPr>
            <a:r>
              <a:rPr lang="zh-TW" dirty="0"/>
              <a:t>用Chart.js顯示粉絲數</a:t>
            </a:r>
            <a:endParaRPr dirty="0"/>
          </a:p>
          <a:p>
            <a:pPr marL="0" lvl="0" indent="457200" algn="l" rtl="0">
              <a:lnSpc>
                <a:spcPct val="100000"/>
              </a:lnSpc>
              <a:spcBef>
                <a:spcPts val="0"/>
              </a:spcBef>
              <a:spcAft>
                <a:spcPts val="0"/>
              </a:spcAft>
              <a:buNone/>
            </a:pPr>
            <a:r>
              <a:rPr lang="zh-TW" dirty="0"/>
              <a:t>變化的折線圖</a:t>
            </a:r>
            <a:endParaRPr dirty="0"/>
          </a:p>
          <a:p>
            <a:pPr marL="533400" lvl="0" indent="0" algn="l" rtl="0">
              <a:lnSpc>
                <a:spcPct val="100000"/>
              </a:lnSpc>
              <a:spcBef>
                <a:spcPts val="0"/>
              </a:spcBef>
              <a:spcAft>
                <a:spcPts val="0"/>
              </a:spcAft>
              <a:buNone/>
            </a:pPr>
            <a:endParaRPr dirty="0"/>
          </a:p>
        </p:txBody>
      </p:sp>
      <p:sp>
        <p:nvSpPr>
          <p:cNvPr id="571" name="Google Shape;571;p70"/>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dirty="0"/>
              <a:t>網站功能介紹 -使用者個人頁</a:t>
            </a:r>
            <a:endParaRPr dirty="0"/>
          </a:p>
        </p:txBody>
      </p:sp>
      <p:pic>
        <p:nvPicPr>
          <p:cNvPr id="573" name="Google Shape;573;p70"/>
          <p:cNvPicPr preferRelativeResize="0"/>
          <p:nvPr/>
        </p:nvPicPr>
        <p:blipFill>
          <a:blip r:embed="rId3">
            <a:alphaModFix/>
          </a:blip>
          <a:stretch>
            <a:fillRect/>
          </a:stretch>
        </p:blipFill>
        <p:spPr>
          <a:xfrm>
            <a:off x="4719381" y="1506233"/>
            <a:ext cx="5070064" cy="3873956"/>
          </a:xfrm>
          <a:prstGeom prst="rect">
            <a:avLst/>
          </a:prstGeom>
          <a:noFill/>
          <a:ln>
            <a:noFill/>
          </a:ln>
        </p:spPr>
      </p:pic>
      <p:sp>
        <p:nvSpPr>
          <p:cNvPr id="574" name="Google Shape;574;p70"/>
          <p:cNvSpPr/>
          <p:nvPr/>
        </p:nvSpPr>
        <p:spPr>
          <a:xfrm>
            <a:off x="6260442" y="1463223"/>
            <a:ext cx="599700" cy="3939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75" name="Google Shape;575;p70"/>
          <p:cNvSpPr txBox="1"/>
          <p:nvPr/>
        </p:nvSpPr>
        <p:spPr>
          <a:xfrm>
            <a:off x="6926744" y="1402225"/>
            <a:ext cx="13560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dirty="0">
                <a:solidFill>
                  <a:srgbClr val="FF0000"/>
                </a:solidFill>
                <a:latin typeface="Microsoft JhengHei"/>
                <a:ea typeface="Microsoft JhengHei"/>
                <a:cs typeface="Microsoft JhengHei"/>
                <a:sym typeface="Microsoft JhengHei"/>
              </a:rPr>
              <a:t>分析頁籤</a:t>
            </a:r>
            <a:endParaRPr sz="2100" b="1" dirty="0">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dirty="0">
              <a:solidFill>
                <a:srgbClr val="FF0000"/>
              </a:solidFill>
              <a:highlight>
                <a:srgbClr val="FF0000"/>
              </a:highlight>
              <a:latin typeface="Microsoft JhengHei"/>
              <a:ea typeface="Microsoft JhengHei"/>
              <a:cs typeface="Microsoft JhengHei"/>
              <a:sym typeface="Microsoft JhengHei"/>
            </a:endParaRPr>
          </a:p>
        </p:txBody>
      </p:sp>
      <p:sp>
        <p:nvSpPr>
          <p:cNvPr id="576" name="Google Shape;576;p70"/>
          <p:cNvSpPr/>
          <p:nvPr/>
        </p:nvSpPr>
        <p:spPr>
          <a:xfrm>
            <a:off x="5443295" y="1765752"/>
            <a:ext cx="599700" cy="2343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77" name="Google Shape;577;p70"/>
          <p:cNvSpPr txBox="1"/>
          <p:nvPr/>
        </p:nvSpPr>
        <p:spPr>
          <a:xfrm>
            <a:off x="4719370" y="1021275"/>
            <a:ext cx="13560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dirty="0">
                <a:solidFill>
                  <a:srgbClr val="FF0000"/>
                </a:solidFill>
                <a:highlight>
                  <a:srgbClr val="FFFFFF"/>
                </a:highlight>
                <a:latin typeface="Microsoft JhengHei"/>
                <a:ea typeface="Microsoft JhengHei"/>
                <a:cs typeface="Microsoft JhengHei"/>
                <a:sym typeface="Microsoft JhengHei"/>
              </a:rPr>
              <a:t>粉絲分析</a:t>
            </a:r>
            <a:endParaRPr sz="2100" b="1" dirty="0">
              <a:solidFill>
                <a:srgbClr val="FF0000"/>
              </a:solidFill>
              <a:highlight>
                <a:srgbClr val="FFFFFF"/>
              </a:highlight>
              <a:latin typeface="Microsoft JhengHei"/>
              <a:ea typeface="Microsoft JhengHei"/>
              <a:cs typeface="Microsoft JhengHei"/>
              <a:sym typeface="Microsoft JhengHei"/>
            </a:endParaRPr>
          </a:p>
          <a:p>
            <a:pPr marL="0" lvl="0" indent="0" algn="l" rtl="0">
              <a:spcBef>
                <a:spcPts val="0"/>
              </a:spcBef>
              <a:spcAft>
                <a:spcPts val="0"/>
              </a:spcAft>
              <a:buNone/>
            </a:pPr>
            <a:endParaRPr sz="2100" dirty="0">
              <a:solidFill>
                <a:srgbClr val="FF0000"/>
              </a:solidFill>
              <a:highlight>
                <a:srgbClr val="FFFFFF"/>
              </a:highlight>
              <a:latin typeface="Microsoft JhengHei"/>
              <a:ea typeface="Microsoft JhengHei"/>
              <a:cs typeface="Microsoft JhengHei"/>
              <a:sym typeface="Microsoft JhengHei"/>
            </a:endParaRPr>
          </a:p>
        </p:txBody>
      </p:sp>
      <p:sp>
        <p:nvSpPr>
          <p:cNvPr id="10" name="Google Shape;790;p92">
            <a:extLst>
              <a:ext uri="{FF2B5EF4-FFF2-40B4-BE49-F238E27FC236}">
                <a16:creationId xmlns:a16="http://schemas.microsoft.com/office/drawing/2014/main" id="{7A667DB2-F5A3-4E67-A5A6-F9A0FB97C814}"/>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581"/>
        <p:cNvGrpSpPr/>
        <p:nvPr/>
      </p:nvGrpSpPr>
      <p:grpSpPr>
        <a:xfrm>
          <a:off x="0" y="0"/>
          <a:ext cx="0" cy="0"/>
          <a:chOff x="0" y="0"/>
          <a:chExt cx="0" cy="0"/>
        </a:xfrm>
      </p:grpSpPr>
      <p:sp>
        <p:nvSpPr>
          <p:cNvPr id="582" name="Google Shape;582;p71"/>
          <p:cNvSpPr txBox="1">
            <a:spLocks noGrp="1"/>
          </p:cNvSpPr>
          <p:nvPr>
            <p:ph type="body" idx="1"/>
          </p:nvPr>
        </p:nvSpPr>
        <p:spPr>
          <a:xfrm>
            <a:off x="632539" y="10669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dirty="0"/>
              <a:t>透過頁籤切換顯示的資訊</a:t>
            </a:r>
            <a:endParaRPr dirty="0"/>
          </a:p>
          <a:p>
            <a:pPr marL="0" lvl="0" indent="0" algn="l" rtl="0">
              <a:lnSpc>
                <a:spcPct val="100000"/>
              </a:lnSpc>
              <a:spcBef>
                <a:spcPts val="0"/>
              </a:spcBef>
              <a:spcAft>
                <a:spcPts val="0"/>
              </a:spcAft>
              <a:buNone/>
            </a:pPr>
            <a:endParaRPr dirty="0"/>
          </a:p>
          <a:p>
            <a:pPr marL="0" lvl="0" indent="0" algn="l" rtl="0">
              <a:lnSpc>
                <a:spcPct val="100000"/>
              </a:lnSpc>
              <a:spcBef>
                <a:spcPts val="0"/>
              </a:spcBef>
              <a:spcAft>
                <a:spcPts val="0"/>
              </a:spcAft>
              <a:buNone/>
            </a:pPr>
            <a:r>
              <a:rPr lang="zh-TW" dirty="0"/>
              <a:t>分析頁：</a:t>
            </a:r>
            <a:endParaRPr dirty="0"/>
          </a:p>
          <a:p>
            <a:pPr marL="0" lvl="0" indent="0" algn="l" rtl="0">
              <a:lnSpc>
                <a:spcPct val="100000"/>
              </a:lnSpc>
              <a:spcBef>
                <a:spcPts val="0"/>
              </a:spcBef>
              <a:spcAft>
                <a:spcPts val="0"/>
              </a:spcAft>
              <a:buNone/>
            </a:pPr>
            <a:r>
              <a:rPr lang="zh-TW" altLang="en-US" dirty="0"/>
              <a:t>      </a:t>
            </a:r>
            <a:r>
              <a:rPr lang="zh-TW" dirty="0"/>
              <a:t>食譜分析：</a:t>
            </a:r>
            <a:endParaRPr dirty="0"/>
          </a:p>
          <a:p>
            <a:pPr marL="533400" lvl="0" indent="0" algn="l" rtl="0">
              <a:spcBef>
                <a:spcPts val="0"/>
              </a:spcBef>
              <a:spcAft>
                <a:spcPts val="0"/>
              </a:spcAft>
              <a:buNone/>
            </a:pPr>
            <a:r>
              <a:rPr lang="zh-TW" dirty="0">
                <a:solidFill>
                  <a:schemeClr val="lt1"/>
                </a:solidFill>
              </a:rPr>
              <a:t>用Chart.js顯示瀏覽數</a:t>
            </a:r>
            <a:endParaRPr dirty="0">
              <a:solidFill>
                <a:schemeClr val="lt1"/>
              </a:solidFill>
            </a:endParaRPr>
          </a:p>
          <a:p>
            <a:pPr marL="533400" lvl="0" indent="0" algn="l" rtl="0">
              <a:spcBef>
                <a:spcPts val="0"/>
              </a:spcBef>
              <a:spcAft>
                <a:spcPts val="0"/>
              </a:spcAft>
              <a:buNone/>
            </a:pPr>
            <a:r>
              <a:rPr lang="zh-TW" dirty="0">
                <a:solidFill>
                  <a:schemeClr val="lt1"/>
                </a:solidFill>
              </a:rPr>
              <a:t>變化的折線圖</a:t>
            </a:r>
            <a:endParaRPr dirty="0"/>
          </a:p>
        </p:txBody>
      </p:sp>
      <p:sp>
        <p:nvSpPr>
          <p:cNvPr id="583" name="Google Shape;583;p71"/>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pic>
        <p:nvPicPr>
          <p:cNvPr id="585" name="Google Shape;585;p71"/>
          <p:cNvPicPr preferRelativeResize="0"/>
          <p:nvPr/>
        </p:nvPicPr>
        <p:blipFill>
          <a:blip r:embed="rId3">
            <a:alphaModFix/>
          </a:blip>
          <a:stretch>
            <a:fillRect/>
          </a:stretch>
        </p:blipFill>
        <p:spPr>
          <a:xfrm>
            <a:off x="4808073" y="1066933"/>
            <a:ext cx="4680058" cy="4633258"/>
          </a:xfrm>
          <a:prstGeom prst="rect">
            <a:avLst/>
          </a:prstGeom>
          <a:noFill/>
          <a:ln>
            <a:noFill/>
          </a:ln>
        </p:spPr>
      </p:pic>
      <p:sp>
        <p:nvSpPr>
          <p:cNvPr id="586" name="Google Shape;586;p71"/>
          <p:cNvSpPr/>
          <p:nvPr/>
        </p:nvSpPr>
        <p:spPr>
          <a:xfrm>
            <a:off x="6234818" y="1057332"/>
            <a:ext cx="599700" cy="246943"/>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87" name="Google Shape;587;p71"/>
          <p:cNvSpPr txBox="1"/>
          <p:nvPr/>
        </p:nvSpPr>
        <p:spPr>
          <a:xfrm>
            <a:off x="6901131" y="935433"/>
            <a:ext cx="1303538"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dirty="0">
                <a:solidFill>
                  <a:srgbClr val="FF0000"/>
                </a:solidFill>
                <a:latin typeface="Microsoft JhengHei"/>
                <a:ea typeface="Microsoft JhengHei"/>
                <a:cs typeface="Microsoft JhengHei"/>
                <a:sym typeface="Microsoft JhengHei"/>
              </a:rPr>
              <a:t>分析頁籤</a:t>
            </a:r>
            <a:endParaRPr sz="2100" b="1" dirty="0">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dirty="0">
              <a:solidFill>
                <a:srgbClr val="FF0000"/>
              </a:solidFill>
              <a:highlight>
                <a:srgbClr val="FF0000"/>
              </a:highlight>
              <a:latin typeface="Microsoft JhengHei"/>
              <a:ea typeface="Microsoft JhengHei"/>
              <a:cs typeface="Microsoft JhengHei"/>
              <a:sym typeface="Microsoft JhengHei"/>
            </a:endParaRPr>
          </a:p>
        </p:txBody>
      </p:sp>
      <p:sp>
        <p:nvSpPr>
          <p:cNvPr id="588" name="Google Shape;588;p71"/>
          <p:cNvSpPr/>
          <p:nvPr/>
        </p:nvSpPr>
        <p:spPr>
          <a:xfrm>
            <a:off x="5912685" y="1304373"/>
            <a:ext cx="599700" cy="234867"/>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89" name="Google Shape;589;p71"/>
          <p:cNvSpPr txBox="1"/>
          <p:nvPr/>
        </p:nvSpPr>
        <p:spPr>
          <a:xfrm>
            <a:off x="6545060" y="1391667"/>
            <a:ext cx="1303539"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dirty="0">
                <a:solidFill>
                  <a:srgbClr val="FF0000"/>
                </a:solidFill>
                <a:highlight>
                  <a:srgbClr val="FFFFFF"/>
                </a:highlight>
                <a:latin typeface="Microsoft JhengHei"/>
                <a:ea typeface="Microsoft JhengHei"/>
                <a:cs typeface="Microsoft JhengHei"/>
                <a:sym typeface="Microsoft JhengHei"/>
              </a:rPr>
              <a:t>食譜分析</a:t>
            </a:r>
            <a:endParaRPr sz="2100" b="1" dirty="0">
              <a:solidFill>
                <a:srgbClr val="FF0000"/>
              </a:solidFill>
              <a:highlight>
                <a:srgbClr val="FFFFFF"/>
              </a:highlight>
              <a:latin typeface="Microsoft JhengHei"/>
              <a:ea typeface="Microsoft JhengHei"/>
              <a:cs typeface="Microsoft JhengHei"/>
              <a:sym typeface="Microsoft JhengHei"/>
            </a:endParaRPr>
          </a:p>
          <a:p>
            <a:pPr marL="0" lvl="0" indent="0" algn="l" rtl="0">
              <a:spcBef>
                <a:spcPts val="0"/>
              </a:spcBef>
              <a:spcAft>
                <a:spcPts val="0"/>
              </a:spcAft>
              <a:buNone/>
            </a:pPr>
            <a:endParaRPr sz="2100" dirty="0">
              <a:solidFill>
                <a:srgbClr val="FF0000"/>
              </a:solidFill>
              <a:highlight>
                <a:srgbClr val="FFFFFF"/>
              </a:highlight>
              <a:latin typeface="Microsoft JhengHei"/>
              <a:ea typeface="Microsoft JhengHei"/>
              <a:cs typeface="Microsoft JhengHei"/>
              <a:sym typeface="Microsoft JhengHei"/>
            </a:endParaRPr>
          </a:p>
        </p:txBody>
      </p:sp>
      <p:sp>
        <p:nvSpPr>
          <p:cNvPr id="10" name="Google Shape;790;p92">
            <a:extLst>
              <a:ext uri="{FF2B5EF4-FFF2-40B4-BE49-F238E27FC236}">
                <a16:creationId xmlns:a16="http://schemas.microsoft.com/office/drawing/2014/main" id="{3CC0F927-3D19-4416-8B3C-A0B10A1832B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7"/>
          <p:cNvSpPr/>
          <p:nvPr/>
        </p:nvSpPr>
        <p:spPr>
          <a:xfrm>
            <a:off x="561650" y="1241125"/>
            <a:ext cx="8728200" cy="514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26" name="Google Shape;126;p27"/>
          <p:cNvSpPr txBox="1">
            <a:spLocks noGrp="1"/>
          </p:cNvSpPr>
          <p:nvPr>
            <p:ph type="body" idx="1"/>
          </p:nvPr>
        </p:nvSpPr>
        <p:spPr>
          <a:xfrm>
            <a:off x="632534" y="1241133"/>
            <a:ext cx="4320600" cy="5148300"/>
          </a:xfrm>
          <a:prstGeom prst="rect">
            <a:avLst/>
          </a:prstGeom>
          <a:effectLst>
            <a:outerShdw blurRad="57150" dist="19050" dir="5400000" algn="bl" rotWithShape="0">
              <a:srgbClr val="000000">
                <a:alpha val="50000"/>
              </a:srgbClr>
            </a:outerShdw>
          </a:effectLst>
        </p:spPr>
        <p:txBody>
          <a:bodyPr spcFirstLastPara="1" wrap="square" lIns="92325" tIns="46150" rIns="92325" bIns="46150" anchor="t" anchorCtr="0">
            <a:normAutofit/>
          </a:bodyPr>
          <a:lstStyle/>
          <a:p>
            <a:pPr marL="0" lvl="0" indent="0" algn="l" rtl="0">
              <a:spcBef>
                <a:spcPts val="0"/>
              </a:spcBef>
              <a:spcAft>
                <a:spcPts val="0"/>
              </a:spcAft>
              <a:buNone/>
            </a:pPr>
            <a:r>
              <a:rPr lang="zh-TW">
                <a:solidFill>
                  <a:srgbClr val="000000"/>
                </a:solidFill>
              </a:rPr>
              <a:t>前端</a:t>
            </a:r>
            <a:endParaRPr>
              <a:solidFill>
                <a:srgbClr val="000000"/>
              </a:solidFill>
            </a:endParaRPr>
          </a:p>
        </p:txBody>
      </p:sp>
      <p:sp>
        <p:nvSpPr>
          <p:cNvPr id="127" name="Google Shape;127;p27"/>
          <p:cNvSpPr txBox="1">
            <a:spLocks noGrp="1"/>
          </p:cNvSpPr>
          <p:nvPr>
            <p:ph type="body" idx="1"/>
          </p:nvPr>
        </p:nvSpPr>
        <p:spPr>
          <a:xfrm>
            <a:off x="4953051" y="1241125"/>
            <a:ext cx="3972600" cy="5148300"/>
          </a:xfrm>
          <a:prstGeom prst="rect">
            <a:avLst/>
          </a:prstGeom>
          <a:effectLst>
            <a:outerShdw blurRad="57150" dist="19050" dir="5400000" algn="bl" rotWithShape="0">
              <a:srgbClr val="000000">
                <a:alpha val="50000"/>
              </a:srgbClr>
            </a:outerShdw>
          </a:effectLst>
        </p:spPr>
        <p:txBody>
          <a:bodyPr spcFirstLastPara="1" wrap="square" lIns="92325" tIns="46150" rIns="92325" bIns="46150" anchor="t" anchorCtr="0">
            <a:normAutofit/>
          </a:bodyPr>
          <a:lstStyle/>
          <a:p>
            <a:pPr marL="0" lvl="0" indent="0" algn="l" rtl="0">
              <a:spcBef>
                <a:spcPts val="0"/>
              </a:spcBef>
              <a:spcAft>
                <a:spcPts val="0"/>
              </a:spcAft>
              <a:buNone/>
            </a:pPr>
            <a:r>
              <a:rPr lang="zh-TW">
                <a:solidFill>
                  <a:srgbClr val="000000"/>
                </a:solidFill>
              </a:rPr>
              <a:t>後端</a:t>
            </a:r>
            <a:br>
              <a:rPr lang="zh-TW">
                <a:solidFill>
                  <a:srgbClr val="000000"/>
                </a:solidFill>
              </a:rPr>
            </a:br>
            <a:br>
              <a:rPr lang="zh-TW">
                <a:solidFill>
                  <a:srgbClr val="000000"/>
                </a:solidFill>
              </a:rPr>
            </a:br>
            <a:br>
              <a:rPr lang="zh-TW">
                <a:solidFill>
                  <a:srgbClr val="000000"/>
                </a:solidFill>
              </a:rPr>
            </a:b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r>
              <a:rPr lang="zh-TW">
                <a:solidFill>
                  <a:srgbClr val="000000"/>
                </a:solidFill>
              </a:rPr>
              <a:t>資料庫             版本控制</a:t>
            </a:r>
            <a:endParaRPr>
              <a:solidFill>
                <a:srgbClr val="000000"/>
              </a:solidFill>
            </a:endParaRPr>
          </a:p>
          <a:p>
            <a:pPr marL="342900" lvl="0" indent="-165100" algn="l" rtl="0">
              <a:spcBef>
                <a:spcPts val="1200"/>
              </a:spcBef>
              <a:spcAft>
                <a:spcPts val="0"/>
              </a:spcAft>
              <a:buSzPts val="2800"/>
              <a:buNone/>
            </a:pPr>
            <a:endParaRPr>
              <a:solidFill>
                <a:srgbClr val="000000"/>
              </a:solidFill>
            </a:endParaRPr>
          </a:p>
        </p:txBody>
      </p:sp>
      <p:sp>
        <p:nvSpPr>
          <p:cNvPr id="128" name="Google Shape;128;p27"/>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開發技術與使用工具</a:t>
            </a:r>
            <a:endParaRPr/>
          </a:p>
        </p:txBody>
      </p:sp>
      <p:pic>
        <p:nvPicPr>
          <p:cNvPr id="129" name="Google Shape;129;p27"/>
          <p:cNvPicPr preferRelativeResize="0"/>
          <p:nvPr/>
        </p:nvPicPr>
        <p:blipFill>
          <a:blip r:embed="rId3">
            <a:alphaModFix/>
          </a:blip>
          <a:stretch>
            <a:fillRect/>
          </a:stretch>
        </p:blipFill>
        <p:spPr>
          <a:xfrm>
            <a:off x="5126913" y="4790417"/>
            <a:ext cx="1170014" cy="1483202"/>
          </a:xfrm>
          <a:prstGeom prst="rect">
            <a:avLst/>
          </a:prstGeom>
          <a:noFill/>
          <a:ln>
            <a:noFill/>
          </a:ln>
        </p:spPr>
      </p:pic>
      <p:pic>
        <p:nvPicPr>
          <p:cNvPr id="130" name="Google Shape;130;p27"/>
          <p:cNvPicPr preferRelativeResize="0"/>
          <p:nvPr/>
        </p:nvPicPr>
        <p:blipFill>
          <a:blip r:embed="rId4">
            <a:alphaModFix/>
          </a:blip>
          <a:stretch>
            <a:fillRect/>
          </a:stretch>
        </p:blipFill>
        <p:spPr>
          <a:xfrm>
            <a:off x="6975778" y="5028015"/>
            <a:ext cx="1950025" cy="819010"/>
          </a:xfrm>
          <a:prstGeom prst="rect">
            <a:avLst/>
          </a:prstGeom>
          <a:noFill/>
          <a:ln>
            <a:noFill/>
          </a:ln>
        </p:spPr>
      </p:pic>
      <p:pic>
        <p:nvPicPr>
          <p:cNvPr id="131" name="Google Shape;131;p27"/>
          <p:cNvPicPr preferRelativeResize="0"/>
          <p:nvPr/>
        </p:nvPicPr>
        <p:blipFill>
          <a:blip r:embed="rId5">
            <a:alphaModFix/>
          </a:blip>
          <a:stretch>
            <a:fillRect/>
          </a:stretch>
        </p:blipFill>
        <p:spPr>
          <a:xfrm>
            <a:off x="2195869" y="4240892"/>
            <a:ext cx="1170017" cy="936013"/>
          </a:xfrm>
          <a:prstGeom prst="rect">
            <a:avLst/>
          </a:prstGeom>
          <a:noFill/>
          <a:ln>
            <a:noFill/>
          </a:ln>
        </p:spPr>
      </p:pic>
      <p:pic>
        <p:nvPicPr>
          <p:cNvPr id="132" name="Google Shape;132;p27"/>
          <p:cNvPicPr preferRelativeResize="0"/>
          <p:nvPr/>
        </p:nvPicPr>
        <p:blipFill>
          <a:blip r:embed="rId6">
            <a:alphaModFix/>
          </a:blip>
          <a:stretch>
            <a:fillRect/>
          </a:stretch>
        </p:blipFill>
        <p:spPr>
          <a:xfrm>
            <a:off x="726382" y="2851808"/>
            <a:ext cx="1560018" cy="1185618"/>
          </a:xfrm>
          <a:prstGeom prst="rect">
            <a:avLst/>
          </a:prstGeom>
          <a:noFill/>
          <a:ln>
            <a:noFill/>
          </a:ln>
        </p:spPr>
      </p:pic>
      <p:pic>
        <p:nvPicPr>
          <p:cNvPr id="133" name="Google Shape;133;p27"/>
          <p:cNvPicPr preferRelativeResize="0"/>
          <p:nvPr/>
        </p:nvPicPr>
        <p:blipFill>
          <a:blip r:embed="rId7">
            <a:alphaModFix/>
          </a:blip>
          <a:stretch>
            <a:fillRect/>
          </a:stretch>
        </p:blipFill>
        <p:spPr>
          <a:xfrm>
            <a:off x="632539" y="4256391"/>
            <a:ext cx="1560019" cy="1026931"/>
          </a:xfrm>
          <a:prstGeom prst="rect">
            <a:avLst/>
          </a:prstGeom>
          <a:noFill/>
          <a:ln>
            <a:noFill/>
          </a:ln>
        </p:spPr>
      </p:pic>
      <p:pic>
        <p:nvPicPr>
          <p:cNvPr id="135" name="Google Shape;135;p27"/>
          <p:cNvPicPr preferRelativeResize="0"/>
          <p:nvPr/>
        </p:nvPicPr>
        <p:blipFill>
          <a:blip r:embed="rId8">
            <a:alphaModFix/>
          </a:blip>
          <a:stretch>
            <a:fillRect/>
          </a:stretch>
        </p:blipFill>
        <p:spPr>
          <a:xfrm>
            <a:off x="5126899" y="1848667"/>
            <a:ext cx="975012" cy="1096889"/>
          </a:xfrm>
          <a:prstGeom prst="rect">
            <a:avLst/>
          </a:prstGeom>
          <a:noFill/>
          <a:ln>
            <a:noFill/>
          </a:ln>
        </p:spPr>
      </p:pic>
      <p:pic>
        <p:nvPicPr>
          <p:cNvPr id="136" name="Google Shape;136;p27"/>
          <p:cNvPicPr preferRelativeResize="0"/>
          <p:nvPr/>
        </p:nvPicPr>
        <p:blipFill>
          <a:blip r:embed="rId9">
            <a:alphaModFix/>
          </a:blip>
          <a:stretch>
            <a:fillRect/>
          </a:stretch>
        </p:blipFill>
        <p:spPr>
          <a:xfrm>
            <a:off x="2286404" y="2966858"/>
            <a:ext cx="1560021" cy="820570"/>
          </a:xfrm>
          <a:prstGeom prst="rect">
            <a:avLst/>
          </a:prstGeom>
          <a:noFill/>
          <a:ln>
            <a:noFill/>
          </a:ln>
        </p:spPr>
      </p:pic>
      <p:pic>
        <p:nvPicPr>
          <p:cNvPr id="137" name="Google Shape;137;p27"/>
          <p:cNvPicPr preferRelativeResize="0"/>
          <p:nvPr/>
        </p:nvPicPr>
        <p:blipFill>
          <a:blip r:embed="rId10">
            <a:alphaModFix/>
          </a:blip>
          <a:stretch>
            <a:fillRect/>
          </a:stretch>
        </p:blipFill>
        <p:spPr>
          <a:xfrm>
            <a:off x="6275680" y="1923650"/>
            <a:ext cx="975014" cy="975014"/>
          </a:xfrm>
          <a:prstGeom prst="rect">
            <a:avLst/>
          </a:prstGeom>
          <a:noFill/>
          <a:ln>
            <a:noFill/>
          </a:ln>
        </p:spPr>
      </p:pic>
      <p:pic>
        <p:nvPicPr>
          <p:cNvPr id="138" name="Google Shape;138;p27"/>
          <p:cNvPicPr preferRelativeResize="0"/>
          <p:nvPr/>
        </p:nvPicPr>
        <p:blipFill>
          <a:blip r:embed="rId11">
            <a:alphaModFix/>
          </a:blip>
          <a:stretch>
            <a:fillRect/>
          </a:stretch>
        </p:blipFill>
        <p:spPr>
          <a:xfrm>
            <a:off x="1635475" y="1680667"/>
            <a:ext cx="1248016" cy="1248016"/>
          </a:xfrm>
          <a:prstGeom prst="rect">
            <a:avLst/>
          </a:prstGeom>
          <a:noFill/>
          <a:ln>
            <a:noFill/>
          </a:ln>
        </p:spPr>
      </p:pic>
      <p:pic>
        <p:nvPicPr>
          <p:cNvPr id="139" name="Google Shape;139;p27"/>
          <p:cNvPicPr preferRelativeResize="0"/>
          <p:nvPr/>
        </p:nvPicPr>
        <p:blipFill>
          <a:blip r:embed="rId12">
            <a:alphaModFix/>
          </a:blip>
          <a:stretch>
            <a:fillRect/>
          </a:stretch>
        </p:blipFill>
        <p:spPr>
          <a:xfrm>
            <a:off x="2746989" y="1848667"/>
            <a:ext cx="975012" cy="975012"/>
          </a:xfrm>
          <a:prstGeom prst="rect">
            <a:avLst/>
          </a:prstGeom>
          <a:noFill/>
          <a:ln>
            <a:noFill/>
          </a:ln>
        </p:spPr>
      </p:pic>
      <p:pic>
        <p:nvPicPr>
          <p:cNvPr id="140" name="Google Shape;140;p27"/>
          <p:cNvPicPr preferRelativeResize="0"/>
          <p:nvPr/>
        </p:nvPicPr>
        <p:blipFill>
          <a:blip r:embed="rId13">
            <a:alphaModFix/>
          </a:blip>
          <a:stretch>
            <a:fillRect/>
          </a:stretch>
        </p:blipFill>
        <p:spPr>
          <a:xfrm>
            <a:off x="726384" y="1728650"/>
            <a:ext cx="1170016" cy="1170016"/>
          </a:xfrm>
          <a:prstGeom prst="rect">
            <a:avLst/>
          </a:prstGeom>
          <a:noFill/>
          <a:ln>
            <a:noFill/>
          </a:ln>
        </p:spPr>
      </p:pic>
      <p:sp>
        <p:nvSpPr>
          <p:cNvPr id="18" name="Google Shape;790;p92">
            <a:extLst>
              <a:ext uri="{FF2B5EF4-FFF2-40B4-BE49-F238E27FC236}">
                <a16:creationId xmlns:a16="http://schemas.microsoft.com/office/drawing/2014/main" id="{CC75E55A-B5C0-490F-995C-9F718597E49D}"/>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594" name="Google Shape;594;p72"/>
          <p:cNvPicPr preferRelativeResize="0"/>
          <p:nvPr/>
        </p:nvPicPr>
        <p:blipFill rotWithShape="1">
          <a:blip r:embed="rId3">
            <a:alphaModFix/>
          </a:blip>
          <a:srcRect r="507" b="7859"/>
          <a:stretch/>
        </p:blipFill>
        <p:spPr>
          <a:xfrm>
            <a:off x="4846177" y="838333"/>
            <a:ext cx="4680059" cy="5802900"/>
          </a:xfrm>
          <a:prstGeom prst="rect">
            <a:avLst/>
          </a:prstGeom>
          <a:noFill/>
          <a:ln>
            <a:noFill/>
          </a:ln>
        </p:spPr>
      </p:pic>
      <p:sp>
        <p:nvSpPr>
          <p:cNvPr id="595" name="Google Shape;595;p72"/>
          <p:cNvSpPr txBox="1">
            <a:spLocks noGrp="1"/>
          </p:cNvSpPr>
          <p:nvPr>
            <p:ph type="body" idx="1"/>
          </p:nvPr>
        </p:nvSpPr>
        <p:spPr>
          <a:xfrm>
            <a:off x="632539" y="838333"/>
            <a:ext cx="8641200" cy="5398800"/>
          </a:xfrm>
          <a:prstGeom prst="rect">
            <a:avLst/>
          </a:prstGeom>
          <a:noFill/>
          <a:ln>
            <a:noFill/>
          </a:ln>
        </p:spPr>
        <p:txBody>
          <a:bodyPr spcFirstLastPara="1" wrap="square" lIns="92325" tIns="46150" rIns="92325" bIns="46150" anchor="t" anchorCtr="0">
            <a:normAutofit/>
          </a:bodyPr>
          <a:lstStyle/>
          <a:p>
            <a:pPr marL="0" lvl="0" indent="0" algn="l" rtl="0">
              <a:lnSpc>
                <a:spcPct val="100000"/>
              </a:lnSpc>
              <a:spcBef>
                <a:spcPts val="0"/>
              </a:spcBef>
              <a:spcAft>
                <a:spcPts val="0"/>
              </a:spcAft>
              <a:buNone/>
            </a:pPr>
            <a:r>
              <a:rPr lang="zh-TW" dirty="0"/>
              <a:t>透過頁籤切換顯示的資訊</a:t>
            </a:r>
            <a:endParaRPr dirty="0"/>
          </a:p>
          <a:p>
            <a:pPr marL="0" lvl="0" indent="0" algn="l" rtl="0">
              <a:lnSpc>
                <a:spcPct val="100000"/>
              </a:lnSpc>
              <a:spcBef>
                <a:spcPts val="0"/>
              </a:spcBef>
              <a:spcAft>
                <a:spcPts val="0"/>
              </a:spcAft>
              <a:buNone/>
            </a:pPr>
            <a:endParaRPr dirty="0"/>
          </a:p>
          <a:p>
            <a:pPr marL="0" lvl="0" indent="0" algn="l" rtl="0">
              <a:lnSpc>
                <a:spcPct val="100000"/>
              </a:lnSpc>
              <a:spcBef>
                <a:spcPts val="0"/>
              </a:spcBef>
              <a:spcAft>
                <a:spcPts val="0"/>
              </a:spcAft>
              <a:buNone/>
            </a:pPr>
            <a:r>
              <a:rPr lang="zh-TW" dirty="0"/>
              <a:t>分析頁：</a:t>
            </a:r>
            <a:endParaRPr dirty="0"/>
          </a:p>
          <a:p>
            <a:pPr marL="0" lvl="0" indent="0" algn="l" rtl="0">
              <a:lnSpc>
                <a:spcPct val="100000"/>
              </a:lnSpc>
              <a:spcBef>
                <a:spcPts val="0"/>
              </a:spcBef>
              <a:spcAft>
                <a:spcPts val="0"/>
              </a:spcAft>
              <a:buNone/>
            </a:pPr>
            <a:r>
              <a:rPr lang="en-US" altLang="zh-TW" dirty="0"/>
              <a:t>     </a:t>
            </a:r>
            <a:r>
              <a:rPr lang="zh-TW" dirty="0"/>
              <a:t>食譜分析：</a:t>
            </a:r>
            <a:br>
              <a:rPr lang="en-US" altLang="zh-TW" dirty="0"/>
            </a:br>
            <a:r>
              <a:rPr lang="en-US" altLang="zh-TW" dirty="0"/>
              <a:t>     </a:t>
            </a:r>
            <a:r>
              <a:rPr lang="zh-TW" dirty="0">
                <a:solidFill>
                  <a:schemeClr val="lt1"/>
                </a:solidFill>
              </a:rPr>
              <a:t>用Chart.js顯示瀏覽數</a:t>
            </a:r>
            <a:endParaRPr dirty="0">
              <a:solidFill>
                <a:schemeClr val="lt1"/>
              </a:solidFill>
            </a:endParaRPr>
          </a:p>
          <a:p>
            <a:pPr marL="0" lvl="0" indent="457200" algn="l" rtl="0">
              <a:lnSpc>
                <a:spcPct val="100000"/>
              </a:lnSpc>
              <a:spcBef>
                <a:spcPts val="0"/>
              </a:spcBef>
              <a:spcAft>
                <a:spcPts val="0"/>
              </a:spcAft>
              <a:buNone/>
            </a:pPr>
            <a:r>
              <a:rPr lang="zh-TW" dirty="0">
                <a:solidFill>
                  <a:schemeClr val="lt1"/>
                </a:solidFill>
              </a:rPr>
              <a:t>變化的折線圖</a:t>
            </a:r>
            <a:endParaRPr dirty="0"/>
          </a:p>
        </p:txBody>
      </p:sp>
      <p:sp>
        <p:nvSpPr>
          <p:cNvPr id="596" name="Google Shape;596;p72"/>
          <p:cNvSpPr txBox="1">
            <a:spLocks noGrp="1"/>
          </p:cNvSpPr>
          <p:nvPr>
            <p:ph type="title"/>
          </p:nvPr>
        </p:nvSpPr>
        <p:spPr>
          <a:xfrm>
            <a:off x="632528" y="5321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dirty="0"/>
              <a:t>網站功能介紹 -使用者個人頁</a:t>
            </a:r>
            <a:endParaRPr dirty="0"/>
          </a:p>
        </p:txBody>
      </p:sp>
      <p:sp>
        <p:nvSpPr>
          <p:cNvPr id="598" name="Google Shape;598;p72"/>
          <p:cNvSpPr/>
          <p:nvPr/>
        </p:nvSpPr>
        <p:spPr>
          <a:xfrm>
            <a:off x="6272891" y="864667"/>
            <a:ext cx="599700" cy="3081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599" name="Google Shape;599;p72"/>
          <p:cNvSpPr txBox="1"/>
          <p:nvPr/>
        </p:nvSpPr>
        <p:spPr>
          <a:xfrm>
            <a:off x="6939200" y="780875"/>
            <a:ext cx="13638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dirty="0">
                <a:solidFill>
                  <a:srgbClr val="FF0000"/>
                </a:solidFill>
                <a:latin typeface="Microsoft JhengHei"/>
                <a:ea typeface="Microsoft JhengHei"/>
                <a:cs typeface="Microsoft JhengHei"/>
                <a:sym typeface="Microsoft JhengHei"/>
              </a:rPr>
              <a:t>分析頁籤</a:t>
            </a:r>
            <a:endParaRPr sz="2100" b="1" dirty="0">
              <a:solidFill>
                <a:srgbClr val="FF0000"/>
              </a:solidFill>
              <a:latin typeface="Microsoft JhengHei"/>
              <a:ea typeface="Microsoft JhengHei"/>
              <a:cs typeface="Microsoft JhengHei"/>
              <a:sym typeface="Microsoft JhengHei"/>
            </a:endParaRPr>
          </a:p>
          <a:p>
            <a:pPr marL="0" lvl="0" indent="0" algn="l" rtl="0">
              <a:spcBef>
                <a:spcPts val="0"/>
              </a:spcBef>
              <a:spcAft>
                <a:spcPts val="0"/>
              </a:spcAft>
              <a:buNone/>
            </a:pPr>
            <a:endParaRPr sz="2100" dirty="0">
              <a:solidFill>
                <a:srgbClr val="FF0000"/>
              </a:solidFill>
              <a:highlight>
                <a:srgbClr val="FF0000"/>
              </a:highlight>
              <a:latin typeface="Microsoft JhengHei"/>
              <a:ea typeface="Microsoft JhengHei"/>
              <a:cs typeface="Microsoft JhengHei"/>
              <a:sym typeface="Microsoft JhengHei"/>
            </a:endParaRPr>
          </a:p>
        </p:txBody>
      </p:sp>
      <p:sp>
        <p:nvSpPr>
          <p:cNvPr id="600" name="Google Shape;600;p72"/>
          <p:cNvSpPr/>
          <p:nvPr/>
        </p:nvSpPr>
        <p:spPr>
          <a:xfrm>
            <a:off x="5950758" y="1172667"/>
            <a:ext cx="599700" cy="3447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01" name="Google Shape;601;p72"/>
          <p:cNvSpPr txBox="1"/>
          <p:nvPr/>
        </p:nvSpPr>
        <p:spPr>
          <a:xfrm>
            <a:off x="6583124" y="1237100"/>
            <a:ext cx="1363800" cy="5616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100" b="1">
                <a:solidFill>
                  <a:srgbClr val="FF0000"/>
                </a:solidFill>
                <a:highlight>
                  <a:srgbClr val="FFFFFF"/>
                </a:highlight>
                <a:latin typeface="Microsoft JhengHei"/>
                <a:ea typeface="Microsoft JhengHei"/>
                <a:cs typeface="Microsoft JhengHei"/>
                <a:sym typeface="Microsoft JhengHei"/>
              </a:rPr>
              <a:t>食譜分析</a:t>
            </a:r>
            <a:endParaRPr sz="2100" b="1">
              <a:solidFill>
                <a:srgbClr val="FF0000"/>
              </a:solidFill>
              <a:highlight>
                <a:srgbClr val="FFFFFF"/>
              </a:highlight>
              <a:latin typeface="Microsoft JhengHei"/>
              <a:ea typeface="Microsoft JhengHei"/>
              <a:cs typeface="Microsoft JhengHei"/>
              <a:sym typeface="Microsoft JhengHei"/>
            </a:endParaRPr>
          </a:p>
          <a:p>
            <a:pPr marL="0" lvl="0" indent="0" algn="l" rtl="0">
              <a:spcBef>
                <a:spcPts val="0"/>
              </a:spcBef>
              <a:spcAft>
                <a:spcPts val="0"/>
              </a:spcAft>
              <a:buNone/>
            </a:pPr>
            <a:endParaRPr sz="2100">
              <a:solidFill>
                <a:srgbClr val="FF0000"/>
              </a:solidFill>
              <a:highlight>
                <a:srgbClr val="FFFFFF"/>
              </a:highlight>
              <a:latin typeface="Microsoft JhengHei"/>
              <a:ea typeface="Microsoft JhengHei"/>
              <a:cs typeface="Microsoft JhengHei"/>
              <a:sym typeface="Microsoft JhengHei"/>
            </a:endParaRPr>
          </a:p>
        </p:txBody>
      </p:sp>
      <p:sp>
        <p:nvSpPr>
          <p:cNvPr id="10" name="Google Shape;790;p92">
            <a:extLst>
              <a:ext uri="{FF2B5EF4-FFF2-40B4-BE49-F238E27FC236}">
                <a16:creationId xmlns:a16="http://schemas.microsoft.com/office/drawing/2014/main" id="{39EFC0C9-FC05-40DF-8696-D0D4D39BF72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73"/>
          <p:cNvSpPr txBox="1">
            <a:spLocks noGrp="1"/>
          </p:cNvSpPr>
          <p:nvPr>
            <p:ph type="title"/>
          </p:nvPr>
        </p:nvSpPr>
        <p:spPr>
          <a:xfrm>
            <a:off x="632528" y="312730"/>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607" name="Google Shape;607;p73"/>
          <p:cNvSpPr txBox="1">
            <a:spLocks noGrp="1"/>
          </p:cNvSpPr>
          <p:nvPr>
            <p:ph type="body" idx="1"/>
          </p:nvPr>
        </p:nvSpPr>
        <p:spPr>
          <a:xfrm>
            <a:off x="552480" y="1278014"/>
            <a:ext cx="20337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609" name="Google Shape;609;p73"/>
          <p:cNvSpPr txBox="1">
            <a:spLocks noGrp="1"/>
          </p:cNvSpPr>
          <p:nvPr>
            <p:ph type="body" idx="1"/>
          </p:nvPr>
        </p:nvSpPr>
        <p:spPr>
          <a:xfrm>
            <a:off x="2398855" y="1337747"/>
            <a:ext cx="62796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3000">
                <a:solidFill>
                  <a:schemeClr val="lt1"/>
                </a:solidFill>
              </a:rPr>
              <a:t>小明在食譜底下留言，</a:t>
            </a:r>
            <a:br>
              <a:rPr lang="zh-TW" sz="3000">
                <a:solidFill>
                  <a:schemeClr val="lt1"/>
                </a:solidFill>
              </a:rPr>
            </a:br>
            <a:r>
              <a:rPr lang="zh-TW" sz="3000">
                <a:solidFill>
                  <a:schemeClr val="lt1"/>
                </a:solidFill>
              </a:rPr>
              <a:t>發現自己的頭像是預設的</a:t>
            </a:r>
            <a:r>
              <a:rPr lang="zh-TW" sz="3000">
                <a:solidFill>
                  <a:srgbClr val="FFC000"/>
                </a:solidFill>
              </a:rPr>
              <a:t>無名氏頭像</a:t>
            </a:r>
            <a:r>
              <a:rPr lang="zh-TW" sz="3000">
                <a:solidFill>
                  <a:schemeClr val="lt1"/>
                </a:solidFill>
              </a:rPr>
              <a:t>，覺得很沒有特色。</a:t>
            </a:r>
            <a:endParaRPr sz="3000">
              <a:solidFill>
                <a:schemeClr val="lt1"/>
              </a:solidFill>
            </a:endParaRPr>
          </a:p>
          <a:p>
            <a:pPr marL="0" lvl="0" indent="0" algn="l" rtl="0">
              <a:spcBef>
                <a:spcPts val="1200"/>
              </a:spcBef>
              <a:spcAft>
                <a:spcPts val="0"/>
              </a:spcAft>
              <a:buNone/>
            </a:pPr>
            <a:r>
              <a:rPr lang="zh-TW" sz="3000">
                <a:solidFill>
                  <a:schemeClr val="lt1"/>
                </a:solidFill>
              </a:rPr>
              <a:t>所以小明想要</a:t>
            </a:r>
            <a:r>
              <a:rPr lang="zh-TW" sz="3000">
                <a:solidFill>
                  <a:srgbClr val="FFC000"/>
                </a:solidFill>
              </a:rPr>
              <a:t>編輯自己的個人資訊</a:t>
            </a:r>
            <a:r>
              <a:rPr lang="zh-TW" sz="3000">
                <a:solidFill>
                  <a:schemeClr val="lt1"/>
                </a:solidFill>
              </a:rPr>
              <a:t>，讓更多的人可以認識小明。</a:t>
            </a:r>
            <a:endParaRPr sz="3000"/>
          </a:p>
        </p:txBody>
      </p:sp>
      <p:sp>
        <p:nvSpPr>
          <p:cNvPr id="6" name="Google Shape;790;p92">
            <a:extLst>
              <a:ext uri="{FF2B5EF4-FFF2-40B4-BE49-F238E27FC236}">
                <a16:creationId xmlns:a16="http://schemas.microsoft.com/office/drawing/2014/main" id="{B2D433C1-45D9-46AF-A2F1-80829C45C246}"/>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74"/>
          <p:cNvSpPr txBox="1">
            <a:spLocks noGrp="1"/>
          </p:cNvSpPr>
          <p:nvPr>
            <p:ph type="title"/>
          </p:nvPr>
        </p:nvSpPr>
        <p:spPr>
          <a:xfrm>
            <a:off x="632528" y="321775"/>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615" name="Google Shape;615;p74"/>
          <p:cNvSpPr txBox="1">
            <a:spLocks noGrp="1"/>
          </p:cNvSpPr>
          <p:nvPr>
            <p:ph type="body" idx="1"/>
          </p:nvPr>
        </p:nvSpPr>
        <p:spPr>
          <a:xfrm>
            <a:off x="632539" y="1317333"/>
            <a:ext cx="4790100" cy="4800000"/>
          </a:xfrm>
          <a:prstGeom prst="rect">
            <a:avLst/>
          </a:prstGeom>
          <a:noFill/>
          <a:ln>
            <a:noFill/>
          </a:ln>
        </p:spPr>
        <p:txBody>
          <a:bodyPr spcFirstLastPara="1" wrap="square" lIns="92325" tIns="46150" rIns="92325" bIns="46150" anchor="t" anchorCtr="0">
            <a:normAutofit/>
          </a:bodyPr>
          <a:lstStyle/>
          <a:p>
            <a:pPr marL="342900" lvl="0" indent="0" algn="l" rtl="0">
              <a:spcBef>
                <a:spcPts val="1200"/>
              </a:spcBef>
              <a:spcAft>
                <a:spcPts val="0"/>
              </a:spcAft>
              <a:buNone/>
            </a:pPr>
            <a:endParaRPr sz="2600">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pic>
        <p:nvPicPr>
          <p:cNvPr id="2" name="使用者介面">
            <a:hlinkClick r:id="" action="ppaction://media"/>
            <a:extLst>
              <a:ext uri="{FF2B5EF4-FFF2-40B4-BE49-F238E27FC236}">
                <a16:creationId xmlns:a16="http://schemas.microsoft.com/office/drawing/2014/main" id="{3F6A7CD4-7F39-4CB8-8725-FEA05D15016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962025"/>
            <a:ext cx="9906000" cy="4932363"/>
          </a:xfrm>
          <a:prstGeom prst="rect">
            <a:avLst/>
          </a:prstGeom>
        </p:spPr>
      </p:pic>
      <p:sp>
        <p:nvSpPr>
          <p:cNvPr id="6" name="Google Shape;790;p92">
            <a:extLst>
              <a:ext uri="{FF2B5EF4-FFF2-40B4-BE49-F238E27FC236}">
                <a16:creationId xmlns:a16="http://schemas.microsoft.com/office/drawing/2014/main" id="{37FC2426-27D9-48EC-BC13-6857CE02F03D}"/>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621"/>
        <p:cNvGrpSpPr/>
        <p:nvPr/>
      </p:nvGrpSpPr>
      <p:grpSpPr>
        <a:xfrm>
          <a:off x="0" y="0"/>
          <a:ext cx="0" cy="0"/>
          <a:chOff x="0" y="0"/>
          <a:chExt cx="0" cy="0"/>
        </a:xfrm>
      </p:grpSpPr>
      <p:sp>
        <p:nvSpPr>
          <p:cNvPr id="622" name="Google Shape;622;p75"/>
          <p:cNvSpPr txBox="1">
            <a:spLocks noGrp="1"/>
          </p:cNvSpPr>
          <p:nvPr>
            <p:ph type="title"/>
          </p:nvPr>
        </p:nvSpPr>
        <p:spPr>
          <a:xfrm>
            <a:off x="632528" y="312730"/>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623" name="Google Shape;623;p75"/>
          <p:cNvSpPr txBox="1">
            <a:spLocks noGrp="1"/>
          </p:cNvSpPr>
          <p:nvPr>
            <p:ph type="body" idx="1"/>
          </p:nvPr>
        </p:nvSpPr>
        <p:spPr>
          <a:xfrm>
            <a:off x="552480" y="1364033"/>
            <a:ext cx="20337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625" name="Google Shape;625;p75"/>
          <p:cNvSpPr txBox="1">
            <a:spLocks noGrp="1"/>
          </p:cNvSpPr>
          <p:nvPr>
            <p:ph type="body" idx="1"/>
          </p:nvPr>
        </p:nvSpPr>
        <p:spPr>
          <a:xfrm>
            <a:off x="2398855" y="1423767"/>
            <a:ext cx="6279600" cy="48000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3000">
                <a:solidFill>
                  <a:schemeClr val="lt1"/>
                </a:solidFill>
              </a:rPr>
              <a:t>Alice今天要撰寫一篇新的食譜，</a:t>
            </a:r>
            <a:br>
              <a:rPr lang="zh-TW" sz="3000">
                <a:solidFill>
                  <a:schemeClr val="lt1"/>
                </a:solidFill>
              </a:rPr>
            </a:br>
            <a:r>
              <a:rPr lang="zh-TW" sz="3000">
                <a:solidFill>
                  <a:schemeClr val="lt1"/>
                </a:solidFill>
              </a:rPr>
              <a:t>想要根據</a:t>
            </a:r>
            <a:r>
              <a:rPr lang="zh-TW" sz="3000">
                <a:solidFill>
                  <a:srgbClr val="FFC000"/>
                </a:solidFill>
              </a:rPr>
              <a:t>過去一個月</a:t>
            </a:r>
            <a:r>
              <a:rPr lang="zh-TW" sz="3000">
                <a:solidFill>
                  <a:schemeClr val="lt1"/>
                </a:solidFill>
              </a:rPr>
              <a:t>食譜點閱數，</a:t>
            </a:r>
            <a:br>
              <a:rPr lang="zh-TW" sz="3000">
                <a:solidFill>
                  <a:schemeClr val="lt1"/>
                </a:solidFill>
              </a:rPr>
            </a:br>
            <a:r>
              <a:rPr lang="zh-TW" sz="3000">
                <a:solidFill>
                  <a:schemeClr val="lt1"/>
                </a:solidFill>
              </a:rPr>
              <a:t>來決定這次的食譜</a:t>
            </a:r>
            <a:br>
              <a:rPr lang="zh-TW" sz="3000">
                <a:solidFill>
                  <a:schemeClr val="lt1"/>
                </a:solidFill>
              </a:rPr>
            </a:br>
            <a:r>
              <a:rPr lang="zh-TW" sz="3000">
                <a:solidFill>
                  <a:schemeClr val="lt1"/>
                </a:solidFill>
              </a:rPr>
              <a:t>要用哪種方式來撰寫。</a:t>
            </a:r>
            <a:endParaRPr sz="3000">
              <a:solidFill>
                <a:schemeClr val="lt1"/>
              </a:solidFill>
            </a:endParaRPr>
          </a:p>
          <a:p>
            <a:pPr marL="0" lvl="0" indent="0" algn="l" rtl="0">
              <a:spcBef>
                <a:spcPts val="1200"/>
              </a:spcBef>
              <a:spcAft>
                <a:spcPts val="0"/>
              </a:spcAft>
              <a:buNone/>
            </a:pPr>
            <a:r>
              <a:rPr lang="zh-TW" sz="3000">
                <a:solidFill>
                  <a:schemeClr val="lt1"/>
                </a:solidFill>
              </a:rPr>
              <a:t>透過</a:t>
            </a:r>
            <a:r>
              <a:rPr lang="zh-TW" sz="3000">
                <a:solidFill>
                  <a:srgbClr val="FFC000"/>
                </a:solidFill>
              </a:rPr>
              <a:t>分析功能</a:t>
            </a:r>
            <a:r>
              <a:rPr lang="zh-TW" sz="3000">
                <a:solidFill>
                  <a:schemeClr val="lt1"/>
                </a:solidFill>
              </a:rPr>
              <a:t>發現之前寫的破布子炒水蓮的</a:t>
            </a:r>
            <a:r>
              <a:rPr lang="zh-TW" sz="3000">
                <a:solidFill>
                  <a:srgbClr val="FFC000"/>
                </a:solidFill>
              </a:rPr>
              <a:t>成長數</a:t>
            </a:r>
            <a:r>
              <a:rPr lang="zh-TW" sz="3000">
                <a:solidFill>
                  <a:schemeClr val="lt1"/>
                </a:solidFill>
              </a:rPr>
              <a:t>明顯較高，所以覺得用該食譜的撰寫方式來寫這次的食譜。</a:t>
            </a:r>
            <a:endParaRPr sz="3000"/>
          </a:p>
        </p:txBody>
      </p:sp>
      <p:sp>
        <p:nvSpPr>
          <p:cNvPr id="6" name="Google Shape;790;p92">
            <a:extLst>
              <a:ext uri="{FF2B5EF4-FFF2-40B4-BE49-F238E27FC236}">
                <a16:creationId xmlns:a16="http://schemas.microsoft.com/office/drawing/2014/main" id="{2FBD2B4F-1659-4B5C-8F7A-10FD03A7ADC9}"/>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629"/>
        <p:cNvGrpSpPr/>
        <p:nvPr/>
      </p:nvGrpSpPr>
      <p:grpSpPr>
        <a:xfrm>
          <a:off x="0" y="0"/>
          <a:ext cx="0" cy="0"/>
          <a:chOff x="0" y="0"/>
          <a:chExt cx="0" cy="0"/>
        </a:xfrm>
      </p:grpSpPr>
      <p:sp>
        <p:nvSpPr>
          <p:cNvPr id="630" name="Google Shape;630;p76"/>
          <p:cNvSpPr txBox="1">
            <a:spLocks noGrp="1"/>
          </p:cNvSpPr>
          <p:nvPr>
            <p:ph type="title"/>
          </p:nvPr>
        </p:nvSpPr>
        <p:spPr>
          <a:xfrm>
            <a:off x="632528" y="321775"/>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-使用者個人頁</a:t>
            </a:r>
            <a:endParaRPr/>
          </a:p>
        </p:txBody>
      </p:sp>
      <p:sp>
        <p:nvSpPr>
          <p:cNvPr id="631" name="Google Shape;631;p76"/>
          <p:cNvSpPr txBox="1">
            <a:spLocks noGrp="1"/>
          </p:cNvSpPr>
          <p:nvPr>
            <p:ph type="body" idx="1"/>
          </p:nvPr>
        </p:nvSpPr>
        <p:spPr>
          <a:xfrm>
            <a:off x="632539" y="1317333"/>
            <a:ext cx="4790100" cy="4800000"/>
          </a:xfrm>
          <a:prstGeom prst="rect">
            <a:avLst/>
          </a:prstGeom>
          <a:noFill/>
          <a:ln>
            <a:noFill/>
          </a:ln>
        </p:spPr>
        <p:txBody>
          <a:bodyPr spcFirstLastPara="1" wrap="square" lIns="92325" tIns="46150" rIns="92325" bIns="46150" anchor="t" anchorCtr="0">
            <a:normAutofit/>
          </a:bodyPr>
          <a:lstStyle/>
          <a:p>
            <a:pPr marL="342900" lvl="0" indent="0" algn="l" rtl="0">
              <a:spcBef>
                <a:spcPts val="1200"/>
              </a:spcBef>
              <a:spcAft>
                <a:spcPts val="0"/>
              </a:spcAft>
              <a:buNone/>
            </a:pPr>
            <a:endParaRPr sz="2600">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pic>
        <p:nvPicPr>
          <p:cNvPr id="633" name="Google Shape;633;p76" title="錄製_2024_06_24_16_28_21_840.mp4">
            <a:hlinkClick r:id="rId3"/>
          </p:cNvPr>
          <p:cNvPicPr preferRelativeResize="0"/>
          <p:nvPr/>
        </p:nvPicPr>
        <p:blipFill>
          <a:blip r:embed="rId4">
            <a:alphaModFix/>
          </a:blip>
          <a:stretch>
            <a:fillRect/>
          </a:stretch>
        </p:blipFill>
        <p:spPr>
          <a:xfrm>
            <a:off x="1053013" y="1328603"/>
            <a:ext cx="7800097" cy="3881740"/>
          </a:xfrm>
          <a:prstGeom prst="rect">
            <a:avLst/>
          </a:prstGeom>
          <a:noFill/>
          <a:ln>
            <a:noFill/>
          </a:ln>
        </p:spPr>
      </p:pic>
      <p:sp>
        <p:nvSpPr>
          <p:cNvPr id="6" name="Google Shape;790;p92">
            <a:extLst>
              <a:ext uri="{FF2B5EF4-FFF2-40B4-BE49-F238E27FC236}">
                <a16:creationId xmlns:a16="http://schemas.microsoft.com/office/drawing/2014/main" id="{C922BE59-53C2-4028-8B14-FCD347BAFCE5}"/>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77"/>
          <p:cNvSpPr txBox="1">
            <a:spLocks noGrp="1"/>
          </p:cNvSpPr>
          <p:nvPr>
            <p:ph type="title"/>
          </p:nvPr>
        </p:nvSpPr>
        <p:spPr>
          <a:xfrm>
            <a:off x="632447" y="2664203"/>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-問題表單與後台</a:t>
            </a:r>
            <a:endParaRPr/>
          </a:p>
        </p:txBody>
      </p:sp>
      <p:sp>
        <p:nvSpPr>
          <p:cNvPr id="639" name="Google Shape;639;p77"/>
          <p:cNvSpPr txBox="1">
            <a:spLocks noGrp="1"/>
          </p:cNvSpPr>
          <p:nvPr>
            <p:ph type="title"/>
          </p:nvPr>
        </p:nvSpPr>
        <p:spPr>
          <a:xfrm>
            <a:off x="632447" y="3606403"/>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solidFill>
                  <a:schemeClr val="lt1"/>
                </a:solidFill>
              </a:rPr>
              <a:t>李家愷</a:t>
            </a:r>
            <a:endParaRPr sz="4400">
              <a:solidFill>
                <a:schemeClr val="lt1"/>
              </a:solidFill>
            </a:endParaRPr>
          </a:p>
        </p:txBody>
      </p:sp>
      <p:sp>
        <p:nvSpPr>
          <p:cNvPr id="4" name="Google Shape;790;p92">
            <a:extLst>
              <a:ext uri="{FF2B5EF4-FFF2-40B4-BE49-F238E27FC236}">
                <a16:creationId xmlns:a16="http://schemas.microsoft.com/office/drawing/2014/main" id="{7E4827EA-45FF-4C2B-9CB3-3D5E08C96C58}"/>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78"/>
          <p:cNvSpPr txBox="1">
            <a:spLocks noGrp="1"/>
          </p:cNvSpPr>
          <p:nvPr>
            <p:ph type="title"/>
          </p:nvPr>
        </p:nvSpPr>
        <p:spPr>
          <a:xfrm>
            <a:off x="632528" y="4037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-問題表單</a:t>
            </a:r>
            <a:endParaRPr/>
          </a:p>
        </p:txBody>
      </p:sp>
      <p:sp>
        <p:nvSpPr>
          <p:cNvPr id="645" name="Google Shape;645;p78"/>
          <p:cNvSpPr txBox="1">
            <a:spLocks noGrp="1"/>
          </p:cNvSpPr>
          <p:nvPr>
            <p:ph type="body" idx="1"/>
          </p:nvPr>
        </p:nvSpPr>
        <p:spPr>
          <a:xfrm>
            <a:off x="717575" y="2100627"/>
            <a:ext cx="2033700" cy="38037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solidFill>
                <a:schemeClr val="lt1"/>
              </a:solidFill>
            </a:endParaRPr>
          </a:p>
          <a:p>
            <a:pPr marL="342900" lvl="0" indent="-165100" algn="l" rtl="0">
              <a:lnSpc>
                <a:spcPct val="100000"/>
              </a:lnSpc>
              <a:spcBef>
                <a:spcPts val="1200"/>
              </a:spcBef>
              <a:spcAft>
                <a:spcPts val="0"/>
              </a:spcAft>
              <a:buSzPts val="2800"/>
              <a:buNone/>
            </a:pPr>
            <a:endParaRPr sz="2600"/>
          </a:p>
          <a:p>
            <a:pPr marL="342900" lvl="0" indent="-165100" algn="l" rtl="0">
              <a:lnSpc>
                <a:spcPct val="100000"/>
              </a:lnSpc>
              <a:spcBef>
                <a:spcPts val="1200"/>
              </a:spcBef>
              <a:spcAft>
                <a:spcPts val="0"/>
              </a:spcAft>
              <a:buSzPts val="2800"/>
              <a:buNone/>
            </a:pPr>
            <a:endParaRPr/>
          </a:p>
        </p:txBody>
      </p:sp>
      <p:sp>
        <p:nvSpPr>
          <p:cNvPr id="646" name="Google Shape;646;p78"/>
          <p:cNvSpPr txBox="1">
            <a:spLocks noGrp="1"/>
          </p:cNvSpPr>
          <p:nvPr>
            <p:ph type="body" idx="1"/>
          </p:nvPr>
        </p:nvSpPr>
        <p:spPr>
          <a:xfrm>
            <a:off x="2398855" y="2202233"/>
            <a:ext cx="6645300" cy="26991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2700">
                <a:solidFill>
                  <a:schemeClr val="lt1"/>
                </a:solidFill>
              </a:rPr>
              <a:t>因為冬天將近，小明</a:t>
            </a:r>
            <a:r>
              <a:rPr lang="zh-TW" sz="2700">
                <a:solidFill>
                  <a:srgbClr val="FFC000"/>
                </a:solidFill>
              </a:rPr>
              <a:t>希望平台可以多加入羊肉相關的食譜</a:t>
            </a:r>
            <a:r>
              <a:rPr lang="zh-TW" sz="2700">
                <a:solidFill>
                  <a:schemeClr val="lt1"/>
                </a:solidFill>
              </a:rPr>
              <a:t>，例如羊肉爐。</a:t>
            </a:r>
            <a:endParaRPr sz="2700">
              <a:solidFill>
                <a:schemeClr val="lt1"/>
              </a:solidFill>
            </a:endParaRPr>
          </a:p>
          <a:p>
            <a:pPr marL="0" lvl="0" indent="0" algn="l" rtl="0">
              <a:spcBef>
                <a:spcPts val="1200"/>
              </a:spcBef>
              <a:spcAft>
                <a:spcPts val="0"/>
              </a:spcAft>
              <a:buNone/>
            </a:pPr>
            <a:r>
              <a:rPr lang="zh-TW" sz="2700">
                <a:solidFill>
                  <a:schemeClr val="lt1"/>
                </a:solidFill>
              </a:rPr>
              <a:t>所以小明想給網站一些建議!</a:t>
            </a:r>
            <a:endParaRPr sz="3000">
              <a:solidFill>
                <a:schemeClr val="lt1"/>
              </a:solidFill>
            </a:endParaRPr>
          </a:p>
        </p:txBody>
      </p:sp>
      <p:sp>
        <p:nvSpPr>
          <p:cNvPr id="5" name="Google Shape;790;p92">
            <a:extLst>
              <a:ext uri="{FF2B5EF4-FFF2-40B4-BE49-F238E27FC236}">
                <a16:creationId xmlns:a16="http://schemas.microsoft.com/office/drawing/2014/main" id="{15C9C049-84D3-418D-8E6C-115EF9A20DD5}"/>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79"/>
          <p:cNvSpPr txBox="1">
            <a:spLocks noGrp="1"/>
          </p:cNvSpPr>
          <p:nvPr>
            <p:ph type="title"/>
          </p:nvPr>
        </p:nvSpPr>
        <p:spPr>
          <a:xfrm>
            <a:off x="632528" y="302136"/>
            <a:ext cx="8641200" cy="764700"/>
          </a:xfrm>
          <a:prstGeom prst="rect">
            <a:avLst/>
          </a:prstGeom>
          <a:noFill/>
          <a:ln>
            <a:noFill/>
          </a:ln>
        </p:spPr>
        <p:txBody>
          <a:bodyPr spcFirstLastPara="1" wrap="square" lIns="92325" tIns="46150" rIns="92325" bIns="46150" anchor="ctr" anchorCtr="0">
            <a:noAutofit/>
          </a:bodyPr>
          <a:lstStyle/>
          <a:p>
            <a:pPr marL="0" lvl="0" indent="0" algn="ctr" rtl="0">
              <a:spcBef>
                <a:spcPts val="0"/>
              </a:spcBef>
              <a:spcAft>
                <a:spcPts val="0"/>
              </a:spcAft>
              <a:buClr>
                <a:schemeClr val="accent4"/>
              </a:buClr>
              <a:buSzPts val="3600"/>
              <a:buFont typeface="Microsoft JhengHei"/>
              <a:buNone/>
            </a:pPr>
            <a:r>
              <a:rPr lang="zh-TW"/>
              <a:t>網站功能介紹 -問題表單</a:t>
            </a:r>
            <a:endParaRPr/>
          </a:p>
        </p:txBody>
      </p:sp>
      <p:sp>
        <p:nvSpPr>
          <p:cNvPr id="652" name="Google Shape;652;p79"/>
          <p:cNvSpPr txBox="1">
            <a:spLocks noGrp="1"/>
          </p:cNvSpPr>
          <p:nvPr>
            <p:ph type="body" idx="1"/>
          </p:nvPr>
        </p:nvSpPr>
        <p:spPr>
          <a:xfrm>
            <a:off x="5176521" y="1150933"/>
            <a:ext cx="4111291" cy="12363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2200" dirty="0">
                <a:solidFill>
                  <a:schemeClr val="lt1"/>
                </a:solidFill>
              </a:rPr>
              <a:t>小明點選了在網頁右上角的</a:t>
            </a:r>
            <a:r>
              <a:rPr lang="zh-TW" sz="2200" dirty="0">
                <a:solidFill>
                  <a:srgbClr val="FFC000"/>
                </a:solidFill>
              </a:rPr>
              <a:t>客服按鈕</a:t>
            </a:r>
            <a:r>
              <a:rPr lang="zh-TW" sz="2200" dirty="0">
                <a:solidFill>
                  <a:schemeClr val="lt1"/>
                </a:solidFill>
              </a:rPr>
              <a:t>，想給網站一些建議。</a:t>
            </a:r>
            <a:endParaRPr sz="2200" dirty="0"/>
          </a:p>
        </p:txBody>
      </p:sp>
      <p:grpSp>
        <p:nvGrpSpPr>
          <p:cNvPr id="654" name="Google Shape;654;p79"/>
          <p:cNvGrpSpPr/>
          <p:nvPr/>
        </p:nvGrpSpPr>
        <p:grpSpPr>
          <a:xfrm>
            <a:off x="824541" y="1311971"/>
            <a:ext cx="3281262" cy="812780"/>
            <a:chOff x="801000" y="964952"/>
            <a:chExt cx="3028950" cy="609600"/>
          </a:xfrm>
        </p:grpSpPr>
        <p:pic>
          <p:nvPicPr>
            <p:cNvPr id="655" name="Google Shape;655;p79"/>
            <p:cNvPicPr preferRelativeResize="0"/>
            <p:nvPr/>
          </p:nvPicPr>
          <p:blipFill>
            <a:blip r:embed="rId3">
              <a:alphaModFix/>
            </a:blip>
            <a:stretch>
              <a:fillRect/>
            </a:stretch>
          </p:blipFill>
          <p:spPr>
            <a:xfrm>
              <a:off x="801000" y="964952"/>
              <a:ext cx="3028950" cy="609600"/>
            </a:xfrm>
            <a:prstGeom prst="rect">
              <a:avLst/>
            </a:prstGeom>
            <a:noFill/>
            <a:ln>
              <a:noFill/>
            </a:ln>
          </p:spPr>
        </p:pic>
        <p:sp>
          <p:nvSpPr>
            <p:cNvPr id="656" name="Google Shape;656;p79"/>
            <p:cNvSpPr/>
            <p:nvPr/>
          </p:nvSpPr>
          <p:spPr>
            <a:xfrm>
              <a:off x="2906525" y="1091100"/>
              <a:ext cx="525300" cy="357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pic>
        <p:nvPicPr>
          <p:cNvPr id="659" name="Google Shape;659;p79"/>
          <p:cNvPicPr preferRelativeResize="0"/>
          <p:nvPr/>
        </p:nvPicPr>
        <p:blipFill rotWithShape="1">
          <a:blip r:embed="rId4">
            <a:alphaModFix/>
          </a:blip>
          <a:srcRect l="-3588" r="76360"/>
          <a:stretch/>
        </p:blipFill>
        <p:spPr>
          <a:xfrm>
            <a:off x="5694808" y="2427333"/>
            <a:ext cx="1405835" cy="1142967"/>
          </a:xfrm>
          <a:prstGeom prst="rect">
            <a:avLst/>
          </a:prstGeom>
          <a:noFill/>
          <a:ln>
            <a:noFill/>
          </a:ln>
        </p:spPr>
      </p:pic>
      <p:sp>
        <p:nvSpPr>
          <p:cNvPr id="660" name="Google Shape;660;p79"/>
          <p:cNvSpPr/>
          <p:nvPr/>
        </p:nvSpPr>
        <p:spPr>
          <a:xfrm rot="-744069">
            <a:off x="5184532" y="3330230"/>
            <a:ext cx="481945" cy="316205"/>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61" name="Google Shape;661;p79"/>
          <p:cNvSpPr txBox="1"/>
          <p:nvPr/>
        </p:nvSpPr>
        <p:spPr>
          <a:xfrm>
            <a:off x="7264208" y="2691166"/>
            <a:ext cx="1720973" cy="6153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1900" dirty="0">
                <a:solidFill>
                  <a:schemeClr val="lt1"/>
                </a:solidFill>
                <a:latin typeface="Microsoft JhengHei"/>
                <a:ea typeface="Microsoft JhengHei"/>
                <a:cs typeface="Microsoft JhengHei"/>
                <a:sym typeface="Microsoft JhengHei"/>
              </a:rPr>
              <a:t>提供</a:t>
            </a:r>
            <a:r>
              <a:rPr lang="zh-TW" sz="1900" dirty="0">
                <a:solidFill>
                  <a:srgbClr val="FFC000"/>
                </a:solidFill>
                <a:latin typeface="Microsoft JhengHei"/>
                <a:ea typeface="Microsoft JhengHei"/>
                <a:cs typeface="Microsoft JhengHei"/>
                <a:sym typeface="Microsoft JhengHei"/>
              </a:rPr>
              <a:t>四個選擇</a:t>
            </a:r>
            <a:r>
              <a:rPr lang="zh-TW" sz="1900" dirty="0">
                <a:solidFill>
                  <a:schemeClr val="lt1"/>
                </a:solidFill>
                <a:latin typeface="Microsoft JhengHei"/>
                <a:ea typeface="Microsoft JhengHei"/>
                <a:cs typeface="Microsoft JhengHei"/>
                <a:sym typeface="Microsoft JhengHei"/>
              </a:rPr>
              <a:t>給使用者選</a:t>
            </a:r>
            <a:r>
              <a:rPr lang="zh-TW" altLang="en-US" sz="1900" dirty="0">
                <a:solidFill>
                  <a:schemeClr val="lt1"/>
                </a:solidFill>
                <a:latin typeface="Microsoft JhengHei"/>
                <a:ea typeface="Microsoft JhengHei"/>
                <a:cs typeface="Microsoft JhengHei"/>
                <a:sym typeface="Microsoft JhengHei"/>
              </a:rPr>
              <a:t>擇</a:t>
            </a:r>
            <a:endParaRPr sz="1900" dirty="0">
              <a:solidFill>
                <a:schemeClr val="lt1"/>
              </a:solidFill>
              <a:latin typeface="Microsoft JhengHei"/>
              <a:ea typeface="Microsoft JhengHei"/>
              <a:cs typeface="Microsoft JhengHei"/>
              <a:sym typeface="Microsoft JhengHei"/>
            </a:endParaRPr>
          </a:p>
        </p:txBody>
      </p:sp>
      <p:sp>
        <p:nvSpPr>
          <p:cNvPr id="663" name="Google Shape;663;p79"/>
          <p:cNvSpPr/>
          <p:nvPr/>
        </p:nvSpPr>
        <p:spPr>
          <a:xfrm>
            <a:off x="5220429" y="4848377"/>
            <a:ext cx="512655" cy="301500"/>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64" name="Google Shape;664;p79"/>
          <p:cNvSpPr txBox="1"/>
          <p:nvPr/>
        </p:nvSpPr>
        <p:spPr>
          <a:xfrm>
            <a:off x="5827318" y="3928822"/>
            <a:ext cx="3265882" cy="6153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1900" dirty="0">
                <a:solidFill>
                  <a:schemeClr val="lt1"/>
                </a:solidFill>
                <a:latin typeface="Microsoft JhengHei"/>
                <a:ea typeface="Microsoft JhengHei"/>
                <a:cs typeface="Microsoft JhengHei"/>
                <a:sym typeface="Microsoft JhengHei"/>
              </a:rPr>
              <a:t>可以加入</a:t>
            </a:r>
            <a:r>
              <a:rPr lang="zh-TW" sz="1900" dirty="0">
                <a:solidFill>
                  <a:srgbClr val="FFC000"/>
                </a:solidFill>
                <a:latin typeface="Microsoft JhengHei"/>
                <a:ea typeface="Microsoft JhengHei"/>
                <a:cs typeface="Microsoft JhengHei"/>
                <a:sym typeface="Microsoft JhengHei"/>
              </a:rPr>
              <a:t>圖片</a:t>
            </a:r>
            <a:r>
              <a:rPr lang="zh-TW" sz="1900" dirty="0">
                <a:solidFill>
                  <a:schemeClr val="lt1"/>
                </a:solidFill>
                <a:latin typeface="Microsoft JhengHei"/>
                <a:ea typeface="Microsoft JhengHei"/>
                <a:cs typeface="Microsoft JhengHei"/>
                <a:sym typeface="Microsoft JhengHei"/>
              </a:rPr>
              <a:t>檔案輔助說明</a:t>
            </a:r>
            <a:endParaRPr sz="1900" dirty="0">
              <a:solidFill>
                <a:schemeClr val="lt1"/>
              </a:solidFill>
              <a:latin typeface="Microsoft JhengHei"/>
              <a:ea typeface="Microsoft JhengHei"/>
              <a:cs typeface="Microsoft JhengHei"/>
              <a:sym typeface="Microsoft JhengHei"/>
            </a:endParaRPr>
          </a:p>
        </p:txBody>
      </p:sp>
      <p:sp>
        <p:nvSpPr>
          <p:cNvPr id="666" name="Google Shape;666;p79"/>
          <p:cNvSpPr txBox="1"/>
          <p:nvPr/>
        </p:nvSpPr>
        <p:spPr>
          <a:xfrm>
            <a:off x="5888642" y="4806600"/>
            <a:ext cx="3265881" cy="12363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1900" dirty="0">
                <a:solidFill>
                  <a:schemeClr val="lt1"/>
                </a:solidFill>
                <a:latin typeface="Microsoft JhengHei"/>
                <a:ea typeface="Microsoft JhengHei"/>
                <a:cs typeface="Microsoft JhengHei"/>
                <a:sym typeface="Microsoft JhengHei"/>
              </a:rPr>
              <a:t>可以對問題</a:t>
            </a:r>
            <a:r>
              <a:rPr lang="zh-TW" sz="1900" dirty="0">
                <a:solidFill>
                  <a:srgbClr val="FFC000"/>
                </a:solidFill>
                <a:latin typeface="Microsoft JhengHei"/>
                <a:ea typeface="Microsoft JhengHei"/>
                <a:cs typeface="Microsoft JhengHei"/>
                <a:sym typeface="Microsoft JhengHei"/>
              </a:rPr>
              <a:t>詳細描述</a:t>
            </a:r>
            <a:r>
              <a:rPr lang="zh-TW" sz="1900" dirty="0">
                <a:solidFill>
                  <a:schemeClr val="lt1"/>
                </a:solidFill>
                <a:latin typeface="Microsoft JhengHei"/>
                <a:ea typeface="Microsoft JhengHei"/>
                <a:cs typeface="Microsoft JhengHei"/>
                <a:sym typeface="Microsoft JhengHei"/>
              </a:rPr>
              <a:t>，讓管理員更清楚小明需要幫助的地方</a:t>
            </a:r>
            <a:endParaRPr sz="1900" dirty="0">
              <a:solidFill>
                <a:schemeClr val="lt1"/>
              </a:solidFill>
              <a:latin typeface="Microsoft JhengHei"/>
              <a:ea typeface="Microsoft JhengHei"/>
              <a:cs typeface="Microsoft JhengHei"/>
              <a:sym typeface="Microsoft JhengHei"/>
            </a:endParaRPr>
          </a:p>
        </p:txBody>
      </p:sp>
      <p:sp>
        <p:nvSpPr>
          <p:cNvPr id="667" name="Google Shape;667;p79"/>
          <p:cNvSpPr/>
          <p:nvPr/>
        </p:nvSpPr>
        <p:spPr>
          <a:xfrm>
            <a:off x="5258707" y="4007859"/>
            <a:ext cx="436101" cy="308321"/>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nvGrpSpPr>
          <p:cNvPr id="2" name="群組 1">
            <a:extLst>
              <a:ext uri="{FF2B5EF4-FFF2-40B4-BE49-F238E27FC236}">
                <a16:creationId xmlns:a16="http://schemas.microsoft.com/office/drawing/2014/main" id="{DA4958D3-2C44-4DEF-9FD3-CA543A121383}"/>
              </a:ext>
            </a:extLst>
          </p:cNvPr>
          <p:cNvGrpSpPr/>
          <p:nvPr/>
        </p:nvGrpSpPr>
        <p:grpSpPr>
          <a:xfrm>
            <a:off x="835728" y="2672468"/>
            <a:ext cx="4111291" cy="3290315"/>
            <a:chOff x="2821929" y="2551533"/>
            <a:chExt cx="4111291" cy="3290315"/>
          </a:xfrm>
        </p:grpSpPr>
        <p:pic>
          <p:nvPicPr>
            <p:cNvPr id="657" name="Google Shape;657;p79"/>
            <p:cNvPicPr preferRelativeResize="0"/>
            <p:nvPr/>
          </p:nvPicPr>
          <p:blipFill>
            <a:blip r:embed="rId5">
              <a:alphaModFix/>
            </a:blip>
            <a:stretch>
              <a:fillRect/>
            </a:stretch>
          </p:blipFill>
          <p:spPr>
            <a:xfrm>
              <a:off x="2821929" y="2551533"/>
              <a:ext cx="4111291" cy="3290315"/>
            </a:xfrm>
            <a:prstGeom prst="rect">
              <a:avLst/>
            </a:prstGeom>
            <a:noFill/>
            <a:ln>
              <a:noFill/>
            </a:ln>
          </p:spPr>
        </p:pic>
        <p:sp>
          <p:nvSpPr>
            <p:cNvPr id="658" name="Google Shape;658;p79"/>
            <p:cNvSpPr/>
            <p:nvPr/>
          </p:nvSpPr>
          <p:spPr>
            <a:xfrm>
              <a:off x="2911474" y="3311167"/>
              <a:ext cx="3932100" cy="4764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62" name="Google Shape;662;p79"/>
            <p:cNvSpPr/>
            <p:nvPr/>
          </p:nvSpPr>
          <p:spPr>
            <a:xfrm>
              <a:off x="2911468" y="3928460"/>
              <a:ext cx="3932100" cy="266785"/>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65" name="Google Shape;665;p79"/>
            <p:cNvSpPr/>
            <p:nvPr/>
          </p:nvSpPr>
          <p:spPr>
            <a:xfrm>
              <a:off x="2911468" y="4273100"/>
              <a:ext cx="3932100" cy="10044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68" name="Google Shape;668;p79"/>
            <p:cNvSpPr/>
            <p:nvPr/>
          </p:nvSpPr>
          <p:spPr>
            <a:xfrm>
              <a:off x="4585645" y="5408233"/>
              <a:ext cx="649800" cy="3456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sp>
        <p:nvSpPr>
          <p:cNvPr id="21" name="Google Shape;790;p92">
            <a:extLst>
              <a:ext uri="{FF2B5EF4-FFF2-40B4-BE49-F238E27FC236}">
                <a16:creationId xmlns:a16="http://schemas.microsoft.com/office/drawing/2014/main" id="{8F9B82C5-4EE3-4A3F-880B-35C3E36FFE7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0"/>
          <p:cNvSpPr txBox="1">
            <a:spLocks noGrp="1"/>
          </p:cNvSpPr>
          <p:nvPr>
            <p:ph type="title"/>
          </p:nvPr>
        </p:nvSpPr>
        <p:spPr>
          <a:xfrm>
            <a:off x="632528"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-後台(問題表單)</a:t>
            </a:r>
            <a:endParaRPr/>
          </a:p>
        </p:txBody>
      </p:sp>
      <p:sp>
        <p:nvSpPr>
          <p:cNvPr id="674" name="Google Shape;674;p80"/>
          <p:cNvSpPr txBox="1"/>
          <p:nvPr/>
        </p:nvSpPr>
        <p:spPr>
          <a:xfrm>
            <a:off x="4642900" y="1431733"/>
            <a:ext cx="4672200" cy="1944300"/>
          </a:xfrm>
          <a:prstGeom prst="rect">
            <a:avLst/>
          </a:prstGeom>
          <a:noFill/>
          <a:ln>
            <a:noFill/>
          </a:ln>
        </p:spPr>
        <p:txBody>
          <a:bodyPr spcFirstLastPara="1" wrap="square" lIns="106675" tIns="106675" rIns="106675" bIns="106675" anchor="t" anchorCtr="0">
            <a:noAutofit/>
          </a:bodyPr>
          <a:lstStyle/>
          <a:p>
            <a:pPr marL="0" lvl="0" indent="0" algn="l" rtl="0">
              <a:spcBef>
                <a:spcPts val="600"/>
              </a:spcBef>
              <a:spcAft>
                <a:spcPts val="600"/>
              </a:spcAft>
              <a:buNone/>
            </a:pPr>
            <a:r>
              <a:rPr lang="zh-TW" sz="2300" b="1">
                <a:solidFill>
                  <a:schemeClr val="lt1"/>
                </a:solidFill>
                <a:latin typeface="Microsoft JhengHei"/>
                <a:ea typeface="Microsoft JhengHei"/>
                <a:cs typeface="Microsoft JhengHei"/>
                <a:sym typeface="Microsoft JhengHei"/>
              </a:rPr>
              <a:t>點選『</a:t>
            </a:r>
            <a:r>
              <a:rPr lang="zh-TW" sz="2300" b="1">
                <a:solidFill>
                  <a:srgbClr val="FFC000"/>
                </a:solidFill>
                <a:latin typeface="Microsoft JhengHei"/>
                <a:ea typeface="Microsoft JhengHei"/>
                <a:cs typeface="Microsoft JhengHei"/>
                <a:sym typeface="Microsoft JhengHei"/>
              </a:rPr>
              <a:t>查看詳情</a:t>
            </a:r>
            <a:r>
              <a:rPr lang="zh-TW" sz="2300" b="1">
                <a:solidFill>
                  <a:schemeClr val="lt1"/>
                </a:solidFill>
                <a:latin typeface="Microsoft JhengHei"/>
                <a:ea typeface="Microsoft JhengHei"/>
                <a:cs typeface="Microsoft JhengHei"/>
                <a:sym typeface="Microsoft JhengHei"/>
              </a:rPr>
              <a:t>』，查看使用者提供詳細內容以及圖片輔佐管理員理解使用者遇到的問題。</a:t>
            </a:r>
            <a:br>
              <a:rPr lang="zh-TW" sz="2800" b="1">
                <a:solidFill>
                  <a:schemeClr val="lt1"/>
                </a:solidFill>
                <a:latin typeface="Microsoft JhengHei"/>
                <a:ea typeface="Microsoft JhengHei"/>
                <a:cs typeface="Microsoft JhengHei"/>
                <a:sym typeface="Microsoft JhengHei"/>
              </a:rPr>
            </a:br>
            <a:endParaRPr sz="2800">
              <a:solidFill>
                <a:schemeClr val="lt1"/>
              </a:solidFill>
              <a:latin typeface="Microsoft JhengHei"/>
              <a:ea typeface="Microsoft JhengHei"/>
              <a:cs typeface="Microsoft JhengHei"/>
              <a:sym typeface="Microsoft JhengHei"/>
            </a:endParaRPr>
          </a:p>
        </p:txBody>
      </p:sp>
      <p:pic>
        <p:nvPicPr>
          <p:cNvPr id="675" name="Google Shape;675;p80"/>
          <p:cNvPicPr preferRelativeResize="0"/>
          <p:nvPr/>
        </p:nvPicPr>
        <p:blipFill rotWithShape="1">
          <a:blip r:embed="rId3">
            <a:alphaModFix/>
          </a:blip>
          <a:srcRect l="82916" t="15654" r="9238"/>
          <a:stretch/>
        </p:blipFill>
        <p:spPr>
          <a:xfrm>
            <a:off x="2064060" y="1789317"/>
            <a:ext cx="751168" cy="414200"/>
          </a:xfrm>
          <a:prstGeom prst="rect">
            <a:avLst/>
          </a:prstGeom>
          <a:noFill/>
          <a:ln>
            <a:noFill/>
          </a:ln>
        </p:spPr>
      </p:pic>
      <p:sp>
        <p:nvSpPr>
          <p:cNvPr id="676" name="Google Shape;676;p80"/>
          <p:cNvSpPr/>
          <p:nvPr/>
        </p:nvSpPr>
        <p:spPr>
          <a:xfrm>
            <a:off x="1961549" y="1711617"/>
            <a:ext cx="956100" cy="5697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677" name="Google Shape;677;p80"/>
          <p:cNvSpPr/>
          <p:nvPr/>
        </p:nvSpPr>
        <p:spPr>
          <a:xfrm rot="5400000">
            <a:off x="2130571" y="2588750"/>
            <a:ext cx="447300" cy="258000"/>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nvGrpSpPr>
          <p:cNvPr id="678" name="Google Shape;678;p80"/>
          <p:cNvGrpSpPr/>
          <p:nvPr/>
        </p:nvGrpSpPr>
        <p:grpSpPr>
          <a:xfrm>
            <a:off x="1076771" y="3064019"/>
            <a:ext cx="2458970" cy="3345841"/>
            <a:chOff x="741800" y="1832850"/>
            <a:chExt cx="2431975" cy="2893325"/>
          </a:xfrm>
        </p:grpSpPr>
        <p:pic>
          <p:nvPicPr>
            <p:cNvPr id="679" name="Google Shape;679;p80"/>
            <p:cNvPicPr preferRelativeResize="0"/>
            <p:nvPr/>
          </p:nvPicPr>
          <p:blipFill rotWithShape="1">
            <a:blip r:embed="rId4">
              <a:alphaModFix/>
            </a:blip>
            <a:srcRect r="28734"/>
            <a:stretch/>
          </p:blipFill>
          <p:spPr>
            <a:xfrm>
              <a:off x="741800" y="1832850"/>
              <a:ext cx="2431975" cy="2893325"/>
            </a:xfrm>
            <a:prstGeom prst="rect">
              <a:avLst/>
            </a:prstGeom>
            <a:noFill/>
            <a:ln>
              <a:noFill/>
            </a:ln>
          </p:spPr>
        </p:pic>
        <p:sp>
          <p:nvSpPr>
            <p:cNvPr id="680" name="Google Shape;680;p80"/>
            <p:cNvSpPr/>
            <p:nvPr/>
          </p:nvSpPr>
          <p:spPr>
            <a:xfrm>
              <a:off x="741800" y="3116625"/>
              <a:ext cx="2355000" cy="1533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sp>
        <p:nvSpPr>
          <p:cNvPr id="681" name="Google Shape;681;p80"/>
          <p:cNvSpPr txBox="1"/>
          <p:nvPr/>
        </p:nvSpPr>
        <p:spPr>
          <a:xfrm>
            <a:off x="4585212" y="4198500"/>
            <a:ext cx="4787700" cy="1281600"/>
          </a:xfrm>
          <a:prstGeom prst="rect">
            <a:avLst/>
          </a:prstGeom>
          <a:noFill/>
          <a:ln>
            <a:noFill/>
          </a:ln>
        </p:spPr>
        <p:txBody>
          <a:bodyPr spcFirstLastPara="1" wrap="square" lIns="106675" tIns="106675" rIns="106675" bIns="106675" anchor="t" anchorCtr="0">
            <a:noAutofit/>
          </a:bodyPr>
          <a:lstStyle/>
          <a:p>
            <a:pPr marL="0" lvl="0" indent="0" algn="l" rtl="0">
              <a:spcBef>
                <a:spcPts val="600"/>
              </a:spcBef>
              <a:spcAft>
                <a:spcPts val="600"/>
              </a:spcAft>
              <a:buNone/>
            </a:pPr>
            <a:r>
              <a:rPr lang="zh-TW" sz="2300" b="1">
                <a:solidFill>
                  <a:schemeClr val="lt1"/>
                </a:solidFill>
                <a:latin typeface="Microsoft JhengHei"/>
                <a:ea typeface="Microsoft JhengHei"/>
                <a:cs typeface="Microsoft JhengHei"/>
                <a:sym typeface="Microsoft JhengHei"/>
              </a:rPr>
              <a:t>除了問題詳情外，也有附圖</a:t>
            </a:r>
            <a:r>
              <a:rPr lang="zh-TW" sz="2300" b="1">
                <a:solidFill>
                  <a:srgbClr val="FFC000"/>
                </a:solidFill>
                <a:latin typeface="Microsoft JhengHei"/>
                <a:ea typeface="Microsoft JhengHei"/>
                <a:cs typeface="Microsoft JhengHei"/>
                <a:sym typeface="Microsoft JhengHei"/>
              </a:rPr>
              <a:t>幫助管理員了解使用者問題</a:t>
            </a:r>
            <a:br>
              <a:rPr lang="zh-TW" sz="2800" b="1">
                <a:solidFill>
                  <a:schemeClr val="lt1"/>
                </a:solidFill>
                <a:latin typeface="Microsoft JhengHei"/>
                <a:ea typeface="Microsoft JhengHei"/>
                <a:cs typeface="Microsoft JhengHei"/>
                <a:sym typeface="Microsoft JhengHei"/>
              </a:rPr>
            </a:br>
            <a:endParaRPr sz="2800">
              <a:solidFill>
                <a:schemeClr val="lt1"/>
              </a:solidFill>
              <a:latin typeface="Microsoft JhengHei"/>
              <a:ea typeface="Microsoft JhengHei"/>
              <a:cs typeface="Microsoft JhengHei"/>
              <a:sym typeface="Microsoft JhengHei"/>
            </a:endParaRPr>
          </a:p>
        </p:txBody>
      </p:sp>
      <p:sp>
        <p:nvSpPr>
          <p:cNvPr id="11" name="Google Shape;790;p92">
            <a:extLst>
              <a:ext uri="{FF2B5EF4-FFF2-40B4-BE49-F238E27FC236}">
                <a16:creationId xmlns:a16="http://schemas.microsoft.com/office/drawing/2014/main" id="{1DED98E8-B8A2-449B-9822-1F784757CE9D}"/>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685"/>
        <p:cNvGrpSpPr/>
        <p:nvPr/>
      </p:nvGrpSpPr>
      <p:grpSpPr>
        <a:xfrm>
          <a:off x="0" y="0"/>
          <a:ext cx="0" cy="0"/>
          <a:chOff x="0" y="0"/>
          <a:chExt cx="0" cy="0"/>
        </a:xfrm>
      </p:grpSpPr>
      <p:sp>
        <p:nvSpPr>
          <p:cNvPr id="686" name="Google Shape;686;p81"/>
          <p:cNvSpPr txBox="1">
            <a:spLocks noGrp="1"/>
          </p:cNvSpPr>
          <p:nvPr>
            <p:ph type="title"/>
          </p:nvPr>
        </p:nvSpPr>
        <p:spPr>
          <a:xfrm>
            <a:off x="632528" y="29231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問題表單(Demo)</a:t>
            </a:r>
            <a:endParaRPr/>
          </a:p>
        </p:txBody>
      </p:sp>
      <p:pic>
        <p:nvPicPr>
          <p:cNvPr id="2" name="-_ (1)">
            <a:hlinkClick r:id="" action="ppaction://media"/>
            <a:extLst>
              <a:ext uri="{FF2B5EF4-FFF2-40B4-BE49-F238E27FC236}">
                <a16:creationId xmlns:a16="http://schemas.microsoft.com/office/drawing/2014/main" id="{91478E67-F31E-4283-BC2D-E4AD15F341D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9000" y="1663700"/>
            <a:ext cx="8128000" cy="3530600"/>
          </a:xfrm>
          <a:prstGeom prst="rect">
            <a:avLst/>
          </a:prstGeom>
        </p:spPr>
      </p:pic>
      <p:sp>
        <p:nvSpPr>
          <p:cNvPr id="4" name="Google Shape;790;p92">
            <a:extLst>
              <a:ext uri="{FF2B5EF4-FFF2-40B4-BE49-F238E27FC236}">
                <a16:creationId xmlns:a16="http://schemas.microsoft.com/office/drawing/2014/main" id="{62D02975-06B2-4D33-9212-7CC8E1D0394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5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8"/>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動機和目的</a:t>
            </a:r>
            <a:endParaRPr/>
          </a:p>
        </p:txBody>
      </p:sp>
      <p:sp>
        <p:nvSpPr>
          <p:cNvPr id="147" name="Google Shape;147;p28"/>
          <p:cNvSpPr txBox="1"/>
          <p:nvPr/>
        </p:nvSpPr>
        <p:spPr>
          <a:xfrm>
            <a:off x="740493" y="1898680"/>
            <a:ext cx="7920000" cy="4824300"/>
          </a:xfrm>
          <a:prstGeom prst="rect">
            <a:avLst/>
          </a:prstGeom>
          <a:noFill/>
          <a:ln>
            <a:noFill/>
          </a:ln>
        </p:spPr>
        <p:txBody>
          <a:bodyPr spcFirstLastPara="1" wrap="square" lIns="92325" tIns="46150" rIns="92325" bIns="46150" anchor="t" anchorCtr="0">
            <a:normAutofit/>
          </a:bodyPr>
          <a:lstStyle/>
          <a:p>
            <a:pPr marL="533400" lvl="0" algn="just">
              <a:lnSpc>
                <a:spcPct val="128571"/>
              </a:lnSpc>
            </a:pPr>
            <a:r>
              <a:rPr lang="en-US" altLang="zh-TW" sz="3000" b="1" dirty="0" err="1">
                <a:solidFill>
                  <a:schemeClr val="accent4"/>
                </a:solidFill>
                <a:latin typeface="Microsoft JhengHei"/>
                <a:ea typeface="Microsoft JhengHei"/>
                <a:sym typeface="Microsoft JhengHei"/>
              </a:rPr>
              <a:t>iTasty</a:t>
            </a:r>
            <a:r>
              <a:rPr lang="zh-TW" altLang="en-US" sz="2500" b="1" dirty="0">
                <a:solidFill>
                  <a:schemeClr val="lt1"/>
                </a:solidFill>
                <a:latin typeface="Microsoft JhengHei"/>
                <a:ea typeface="Microsoft JhengHei"/>
                <a:cs typeface="Microsoft JhengHei"/>
                <a:sym typeface="Microsoft JhengHei"/>
              </a:rPr>
              <a:t>是為了回應</a:t>
            </a:r>
            <a:r>
              <a:rPr lang="zh-TW" sz="2500" b="1" dirty="0">
                <a:solidFill>
                  <a:schemeClr val="lt1"/>
                </a:solidFill>
                <a:latin typeface="Microsoft JhengHei"/>
                <a:ea typeface="Microsoft JhengHei"/>
                <a:cs typeface="Microsoft JhengHei"/>
                <a:sym typeface="Microsoft JhengHei"/>
              </a:rPr>
              <a:t>現代人</a:t>
            </a:r>
            <a:r>
              <a:rPr lang="zh-TW" altLang="en-US" sz="2500" b="1" dirty="0">
                <a:solidFill>
                  <a:schemeClr val="lt1"/>
                </a:solidFill>
                <a:latin typeface="Microsoft JhengHei"/>
                <a:ea typeface="Microsoft JhengHei"/>
                <a:cs typeface="Microsoft JhengHei"/>
                <a:sym typeface="Microsoft JhengHei"/>
              </a:rPr>
              <a:t>對均衡飲食越來越高的要求</a:t>
            </a:r>
            <a:r>
              <a:rPr lang="zh-TW" altLang="zh-TW" sz="2800" b="1" dirty="0">
                <a:solidFill>
                  <a:schemeClr val="lt1"/>
                </a:solidFill>
                <a:latin typeface="Microsoft JhengHei"/>
                <a:ea typeface="Microsoft JhengHei"/>
                <a:cs typeface="Microsoft JhengHei"/>
                <a:sym typeface="Microsoft JhengHei"/>
              </a:rPr>
              <a:t>，</a:t>
            </a:r>
            <a:r>
              <a:rPr lang="zh-TW" altLang="en-US" sz="2500" b="1" dirty="0">
                <a:solidFill>
                  <a:schemeClr val="lt1"/>
                </a:solidFill>
                <a:latin typeface="Microsoft JhengHei"/>
                <a:ea typeface="Microsoft JhengHei"/>
                <a:cs typeface="Microsoft JhengHei"/>
                <a:sym typeface="Microsoft JhengHei"/>
              </a:rPr>
              <a:t>及減輕家庭主夫主婦們為家人烹飪出均衡的飲食的壓力所建立的網站</a:t>
            </a:r>
            <a:r>
              <a:rPr lang="zh-TW" altLang="zh-TW" sz="2800" b="1" dirty="0">
                <a:solidFill>
                  <a:schemeClr val="lt1"/>
                </a:solidFill>
                <a:latin typeface="Microsoft JhengHei"/>
                <a:ea typeface="Microsoft JhengHei"/>
                <a:cs typeface="Microsoft JhengHei"/>
                <a:sym typeface="Microsoft JhengHei"/>
              </a:rPr>
              <a:t>。</a:t>
            </a:r>
            <a:endParaRPr lang="en-US" altLang="zh-TW" sz="2800" b="1" dirty="0">
              <a:solidFill>
                <a:schemeClr val="lt1"/>
              </a:solidFill>
              <a:latin typeface="Microsoft JhengHei"/>
              <a:ea typeface="Microsoft JhengHei"/>
              <a:cs typeface="Microsoft JhengHei"/>
              <a:sym typeface="Microsoft JhengHei"/>
            </a:endParaRPr>
          </a:p>
          <a:p>
            <a:pPr marL="533400" lvl="0" algn="just">
              <a:lnSpc>
                <a:spcPct val="128571"/>
              </a:lnSpc>
            </a:pPr>
            <a:r>
              <a:rPr lang="zh-TW" altLang="en-US" sz="2500" b="1" dirty="0">
                <a:solidFill>
                  <a:schemeClr val="lt1"/>
                </a:solidFill>
                <a:latin typeface="Microsoft JhengHei"/>
                <a:ea typeface="Microsoft JhengHei"/>
                <a:cs typeface="Microsoft JhengHei"/>
                <a:sym typeface="Microsoft JhengHei"/>
              </a:rPr>
              <a:t>設立了計算食譜</a:t>
            </a:r>
            <a:r>
              <a:rPr lang="zh-TW" altLang="en-US" sz="2500" b="1" dirty="0">
                <a:solidFill>
                  <a:schemeClr val="accent4"/>
                </a:solidFill>
                <a:latin typeface="Microsoft JhengHei"/>
                <a:ea typeface="Microsoft JhengHei"/>
                <a:sym typeface="Microsoft JhengHei"/>
              </a:rPr>
              <a:t>卡洛里</a:t>
            </a:r>
            <a:r>
              <a:rPr lang="zh-TW" altLang="en-US" sz="2500" b="1" dirty="0">
                <a:solidFill>
                  <a:schemeClr val="lt1"/>
                </a:solidFill>
                <a:latin typeface="Microsoft JhengHei"/>
                <a:ea typeface="Microsoft JhengHei"/>
                <a:cs typeface="Microsoft JhengHei"/>
                <a:sym typeface="Microsoft JhengHei"/>
              </a:rPr>
              <a:t>的功能讓使用者能直觀知道吃進多少營養並配合</a:t>
            </a:r>
            <a:r>
              <a:rPr lang="zh-TW" altLang="en-US" sz="2500" b="1" dirty="0">
                <a:solidFill>
                  <a:schemeClr val="accent4"/>
                </a:solidFill>
                <a:latin typeface="Microsoft JhengHei"/>
                <a:ea typeface="Microsoft JhengHei"/>
                <a:sym typeface="Microsoft JhengHei"/>
              </a:rPr>
              <a:t>食譜管理、蒐藏及產生購物清單</a:t>
            </a:r>
            <a:r>
              <a:rPr lang="zh-TW" altLang="en-US" sz="2500" b="1" dirty="0">
                <a:solidFill>
                  <a:schemeClr val="lt1"/>
                </a:solidFill>
                <a:latin typeface="Microsoft JhengHei"/>
                <a:ea typeface="Microsoft JhengHei"/>
                <a:cs typeface="Microsoft JhengHei"/>
                <a:sym typeface="Microsoft JhengHei"/>
              </a:rPr>
              <a:t>來減輕每位家庭煮夫煮婦的負擔</a:t>
            </a:r>
            <a:r>
              <a:rPr lang="zh-TW" altLang="zh-TW" sz="2400" b="1" dirty="0">
                <a:solidFill>
                  <a:schemeClr val="lt1"/>
                </a:solidFill>
                <a:latin typeface="Microsoft JhengHei"/>
                <a:ea typeface="Microsoft JhengHei"/>
                <a:cs typeface="Microsoft JhengHei"/>
                <a:sym typeface="Microsoft JhengHei"/>
              </a:rPr>
              <a:t>。</a:t>
            </a:r>
            <a:endParaRPr sz="2500" b="1" dirty="0">
              <a:solidFill>
                <a:schemeClr val="lt1"/>
              </a:solidFill>
              <a:latin typeface="Microsoft JhengHei"/>
              <a:ea typeface="Microsoft JhengHei"/>
              <a:cs typeface="Microsoft JhengHei"/>
              <a:sym typeface="Microsoft JhengHei"/>
            </a:endParaRPr>
          </a:p>
          <a:p>
            <a:pPr marL="533400" marR="0" lvl="0" indent="0" algn="just" rtl="0">
              <a:lnSpc>
                <a:spcPct val="128571"/>
              </a:lnSpc>
              <a:spcBef>
                <a:spcPts val="0"/>
              </a:spcBef>
              <a:spcAft>
                <a:spcPts val="0"/>
              </a:spcAft>
              <a:buNone/>
            </a:pPr>
            <a:endParaRPr sz="2500" b="1" dirty="0">
              <a:solidFill>
                <a:schemeClr val="lt1"/>
              </a:solidFill>
              <a:latin typeface="Microsoft JhengHei"/>
              <a:ea typeface="Microsoft JhengHei"/>
              <a:cs typeface="Microsoft JhengHei"/>
              <a:sym typeface="Microsoft JhengHei"/>
            </a:endParaRPr>
          </a:p>
        </p:txBody>
      </p:sp>
      <p:sp>
        <p:nvSpPr>
          <p:cNvPr id="5" name="Google Shape;790;p92">
            <a:extLst>
              <a:ext uri="{FF2B5EF4-FFF2-40B4-BE49-F238E27FC236}">
                <a16:creationId xmlns:a16="http://schemas.microsoft.com/office/drawing/2014/main" id="{E79ABCC0-7118-4D34-BF83-D13C2227DBA9}"/>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82"/>
          <p:cNvSpPr txBox="1">
            <a:spLocks noGrp="1"/>
          </p:cNvSpPr>
          <p:nvPr>
            <p:ph type="title"/>
          </p:nvPr>
        </p:nvSpPr>
        <p:spPr>
          <a:xfrm>
            <a:off x="549977" y="27673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-後台(內容管理)</a:t>
            </a:r>
            <a:endParaRPr/>
          </a:p>
        </p:txBody>
      </p:sp>
      <p:sp>
        <p:nvSpPr>
          <p:cNvPr id="693" name="Google Shape;693;p82"/>
          <p:cNvSpPr txBox="1">
            <a:spLocks noGrp="1"/>
          </p:cNvSpPr>
          <p:nvPr>
            <p:ph type="body" idx="1"/>
          </p:nvPr>
        </p:nvSpPr>
        <p:spPr>
          <a:xfrm>
            <a:off x="725165" y="1902633"/>
            <a:ext cx="2033700" cy="7647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p>
        </p:txBody>
      </p:sp>
      <p:sp>
        <p:nvSpPr>
          <p:cNvPr id="694" name="Google Shape;694;p82"/>
          <p:cNvSpPr txBox="1">
            <a:spLocks noGrp="1"/>
          </p:cNvSpPr>
          <p:nvPr>
            <p:ph type="body" idx="1"/>
          </p:nvPr>
        </p:nvSpPr>
        <p:spPr>
          <a:xfrm>
            <a:off x="2391272" y="1977367"/>
            <a:ext cx="6645300" cy="26991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2700">
                <a:solidFill>
                  <a:schemeClr val="lt1"/>
                </a:solidFill>
              </a:rPr>
              <a:t>因為首頁內容有些需要</a:t>
            </a:r>
            <a:r>
              <a:rPr lang="zh-TW" sz="2700">
                <a:solidFill>
                  <a:srgbClr val="FFC000"/>
                </a:solidFill>
              </a:rPr>
              <a:t>實時更新</a:t>
            </a:r>
            <a:r>
              <a:rPr lang="zh-TW" sz="2700">
                <a:solidFill>
                  <a:schemeClr val="lt1"/>
                </a:solidFill>
              </a:rPr>
              <a:t>，為了讓管理員可以</a:t>
            </a:r>
            <a:r>
              <a:rPr lang="zh-TW" sz="2700">
                <a:solidFill>
                  <a:srgbClr val="FFC000"/>
                </a:solidFill>
              </a:rPr>
              <a:t>方便快速的</a:t>
            </a:r>
            <a:r>
              <a:rPr lang="zh-TW" sz="2700">
                <a:solidFill>
                  <a:schemeClr val="lt1"/>
                </a:solidFill>
              </a:rPr>
              <a:t>管理首頁內容，可以在後台的內容管理頁，快速的更換首頁的內容。</a:t>
            </a:r>
            <a:endParaRPr sz="3000">
              <a:solidFill>
                <a:schemeClr val="lt1"/>
              </a:solidFill>
            </a:endParaRPr>
          </a:p>
        </p:txBody>
      </p:sp>
      <p:sp>
        <p:nvSpPr>
          <p:cNvPr id="5" name="Google Shape;790;p92">
            <a:extLst>
              <a:ext uri="{FF2B5EF4-FFF2-40B4-BE49-F238E27FC236}">
                <a16:creationId xmlns:a16="http://schemas.microsoft.com/office/drawing/2014/main" id="{03505CCD-1820-4292-AA1A-AB28FA06B946}"/>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83"/>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700" name="Google Shape;700;p83"/>
          <p:cNvSpPr txBox="1">
            <a:spLocks noGrp="1"/>
          </p:cNvSpPr>
          <p:nvPr>
            <p:ph type="body" idx="1"/>
          </p:nvPr>
        </p:nvSpPr>
        <p:spPr>
          <a:xfrm>
            <a:off x="69984" y="2178283"/>
            <a:ext cx="1990800" cy="1123500"/>
          </a:xfrm>
          <a:prstGeom prst="rect">
            <a:avLst/>
          </a:prstGeom>
        </p:spPr>
        <p:txBody>
          <a:bodyPr spcFirstLastPara="1" wrap="square" lIns="92325" tIns="46150" rIns="92325" bIns="46150" anchor="t" anchorCtr="0">
            <a:normAutofit fontScale="70000" lnSpcReduction="20000"/>
          </a:bodyPr>
          <a:lstStyle/>
          <a:p>
            <a:pPr marL="0" lvl="0" indent="0" algn="l" rtl="0">
              <a:spcBef>
                <a:spcPts val="600"/>
              </a:spcBef>
              <a:spcAft>
                <a:spcPts val="600"/>
              </a:spcAft>
              <a:buNone/>
            </a:pPr>
            <a:r>
              <a:rPr lang="zh-TW"/>
              <a:t>管理員可以透過管理員帳號從登入頁，進入後台。     </a:t>
            </a:r>
            <a:endParaRPr/>
          </a:p>
        </p:txBody>
      </p:sp>
      <p:pic>
        <p:nvPicPr>
          <p:cNvPr id="701" name="Google Shape;701;p83"/>
          <p:cNvPicPr preferRelativeResize="0"/>
          <p:nvPr/>
        </p:nvPicPr>
        <p:blipFill>
          <a:blip r:embed="rId3">
            <a:alphaModFix/>
          </a:blip>
          <a:stretch>
            <a:fillRect/>
          </a:stretch>
        </p:blipFill>
        <p:spPr>
          <a:xfrm>
            <a:off x="244105" y="634400"/>
            <a:ext cx="2045386" cy="1351600"/>
          </a:xfrm>
          <a:prstGeom prst="rect">
            <a:avLst/>
          </a:prstGeom>
          <a:noFill/>
          <a:ln>
            <a:noFill/>
          </a:ln>
        </p:spPr>
      </p:pic>
      <p:sp>
        <p:nvSpPr>
          <p:cNvPr id="702" name="Google Shape;702;p83"/>
          <p:cNvSpPr/>
          <p:nvPr/>
        </p:nvSpPr>
        <p:spPr>
          <a:xfrm>
            <a:off x="340387" y="1361576"/>
            <a:ext cx="843000" cy="2028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pic>
        <p:nvPicPr>
          <p:cNvPr id="703" name="Google Shape;703;p83"/>
          <p:cNvPicPr preferRelativeResize="0"/>
          <p:nvPr/>
        </p:nvPicPr>
        <p:blipFill>
          <a:blip r:embed="rId4">
            <a:alphaModFix/>
          </a:blip>
          <a:stretch>
            <a:fillRect/>
          </a:stretch>
        </p:blipFill>
        <p:spPr>
          <a:xfrm>
            <a:off x="2011721" y="2207600"/>
            <a:ext cx="7707368" cy="3461482"/>
          </a:xfrm>
          <a:prstGeom prst="rect">
            <a:avLst/>
          </a:prstGeom>
          <a:noFill/>
          <a:ln>
            <a:noFill/>
          </a:ln>
        </p:spPr>
      </p:pic>
      <p:sp>
        <p:nvSpPr>
          <p:cNvPr id="704" name="Google Shape;704;p83"/>
          <p:cNvSpPr txBox="1"/>
          <p:nvPr/>
        </p:nvSpPr>
        <p:spPr>
          <a:xfrm>
            <a:off x="3439874" y="1132700"/>
            <a:ext cx="6279215" cy="1045500"/>
          </a:xfrm>
          <a:prstGeom prst="rect">
            <a:avLst/>
          </a:prstGeom>
          <a:noFill/>
          <a:ln>
            <a:noFill/>
          </a:ln>
        </p:spPr>
        <p:txBody>
          <a:bodyPr spcFirstLastPara="1" wrap="square" lIns="106675" tIns="106675" rIns="106675" bIns="106675" anchor="t" anchorCtr="0">
            <a:noAutofit/>
          </a:bodyPr>
          <a:lstStyle/>
          <a:p>
            <a:pPr marL="0" lvl="0" indent="0" algn="l" rtl="0">
              <a:spcBef>
                <a:spcPts val="600"/>
              </a:spcBef>
              <a:spcAft>
                <a:spcPts val="600"/>
              </a:spcAft>
              <a:buNone/>
            </a:pPr>
            <a:r>
              <a:rPr lang="zh-TW" sz="2600" b="1" dirty="0">
                <a:solidFill>
                  <a:schemeClr val="bg1"/>
                </a:solidFill>
                <a:latin typeface="Microsoft JhengHei"/>
                <a:ea typeface="Microsoft JhengHei"/>
                <a:cs typeface="Microsoft JhengHei"/>
                <a:sym typeface="Microsoft JhengHei"/>
              </a:rPr>
              <a:t>使用</a:t>
            </a:r>
            <a:r>
              <a:rPr lang="zh-TW" sz="2600" b="1" dirty="0">
                <a:solidFill>
                  <a:schemeClr val="accent4"/>
                </a:solidFill>
                <a:latin typeface="Microsoft JhengHei"/>
                <a:ea typeface="Microsoft JhengHei"/>
                <a:cs typeface="Microsoft JhengHei"/>
                <a:sym typeface="Microsoft JhengHei"/>
              </a:rPr>
              <a:t>Chart.js</a:t>
            </a:r>
            <a:r>
              <a:rPr lang="zh-TW" sz="2600" b="1" dirty="0">
                <a:solidFill>
                  <a:schemeClr val="bg1"/>
                </a:solidFill>
                <a:latin typeface="Microsoft JhengHei"/>
                <a:ea typeface="Microsoft JhengHei"/>
                <a:cs typeface="Microsoft JhengHei"/>
                <a:sym typeface="Microsoft JhengHei"/>
              </a:rPr>
              <a:t>製作的圖表可快速得知近月該平台的營運流量</a:t>
            </a:r>
            <a:endParaRPr sz="2600" dirty="0">
              <a:solidFill>
                <a:schemeClr val="bg1"/>
              </a:solidFill>
              <a:latin typeface="Microsoft JhengHei"/>
              <a:ea typeface="Microsoft JhengHei"/>
              <a:cs typeface="Microsoft JhengHei"/>
              <a:sym typeface="Microsoft JhengHei"/>
            </a:endParaRPr>
          </a:p>
        </p:txBody>
      </p:sp>
      <p:sp>
        <p:nvSpPr>
          <p:cNvPr id="705" name="Google Shape;705;p83"/>
          <p:cNvSpPr/>
          <p:nvPr/>
        </p:nvSpPr>
        <p:spPr>
          <a:xfrm>
            <a:off x="2163688" y="2207534"/>
            <a:ext cx="1001400" cy="1294800"/>
          </a:xfrm>
          <a:prstGeom prst="rect">
            <a:avLst/>
          </a:prstGeom>
          <a:no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06" name="Google Shape;706;p83"/>
          <p:cNvSpPr txBox="1"/>
          <p:nvPr/>
        </p:nvSpPr>
        <p:spPr>
          <a:xfrm>
            <a:off x="2087637" y="3538767"/>
            <a:ext cx="1153500" cy="6423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1800" b="1">
                <a:solidFill>
                  <a:srgbClr val="FF0000"/>
                </a:solidFill>
                <a:latin typeface="Microsoft JhengHei"/>
                <a:ea typeface="Microsoft JhengHei"/>
                <a:cs typeface="Microsoft JhengHei"/>
                <a:sym typeface="Microsoft JhengHei"/>
              </a:rPr>
              <a:t>選擇頁面</a:t>
            </a:r>
            <a:endParaRPr sz="1800" b="1">
              <a:solidFill>
                <a:srgbClr val="FF0000"/>
              </a:solidFill>
              <a:latin typeface="Microsoft JhengHei"/>
              <a:ea typeface="Microsoft JhengHei"/>
              <a:cs typeface="Microsoft JhengHei"/>
              <a:sym typeface="Microsoft JhengHei"/>
            </a:endParaRPr>
          </a:p>
        </p:txBody>
      </p:sp>
      <p:sp>
        <p:nvSpPr>
          <p:cNvPr id="707" name="Google Shape;707;p83"/>
          <p:cNvSpPr txBox="1"/>
          <p:nvPr/>
        </p:nvSpPr>
        <p:spPr>
          <a:xfrm>
            <a:off x="2359374" y="5011114"/>
            <a:ext cx="8003826" cy="2165100"/>
          </a:xfrm>
          <a:prstGeom prst="rect">
            <a:avLst/>
          </a:prstGeom>
          <a:noFill/>
          <a:ln>
            <a:noFill/>
          </a:ln>
        </p:spPr>
        <p:txBody>
          <a:bodyPr spcFirstLastPara="1" wrap="square" lIns="106675" tIns="106675" rIns="106675" bIns="106675" anchor="t" anchorCtr="0">
            <a:noAutofit/>
          </a:bodyPr>
          <a:lstStyle/>
          <a:p>
            <a:pPr marL="0" lvl="0" indent="0" algn="l" rtl="0">
              <a:spcBef>
                <a:spcPts val="600"/>
              </a:spcBef>
              <a:spcAft>
                <a:spcPts val="0"/>
              </a:spcAft>
              <a:buNone/>
            </a:pPr>
            <a:r>
              <a:rPr lang="zh-TW" sz="2000" b="1" dirty="0">
                <a:latin typeface="Microsoft JhengHei"/>
                <a:ea typeface="Microsoft JhengHei"/>
                <a:cs typeface="Microsoft JhengHei"/>
                <a:sym typeface="Microsoft JhengHei"/>
              </a:rPr>
              <a:t>觀看最近熱門食譜的排序，決定最近首頁可以放什麼當季食材。</a:t>
            </a:r>
            <a:endParaRPr sz="2000" b="1" dirty="0">
              <a:latin typeface="Microsoft JhengHei"/>
              <a:ea typeface="Microsoft JhengHei"/>
              <a:cs typeface="Microsoft JhengHei"/>
              <a:sym typeface="Microsoft JhengHei"/>
            </a:endParaRPr>
          </a:p>
          <a:p>
            <a:pPr marL="0" lvl="0" indent="0" algn="l" rtl="0">
              <a:spcBef>
                <a:spcPts val="600"/>
              </a:spcBef>
              <a:spcAft>
                <a:spcPts val="600"/>
              </a:spcAft>
              <a:buNone/>
            </a:pPr>
            <a:endParaRPr sz="2800" b="1" dirty="0">
              <a:solidFill>
                <a:srgbClr val="FF0000"/>
              </a:solidFill>
              <a:latin typeface="Microsoft JhengHei"/>
              <a:ea typeface="Microsoft JhengHei"/>
              <a:cs typeface="Microsoft JhengHei"/>
              <a:sym typeface="Microsoft JhengHei"/>
            </a:endParaRPr>
          </a:p>
        </p:txBody>
      </p:sp>
      <p:sp>
        <p:nvSpPr>
          <p:cNvPr id="708" name="Google Shape;708;p83"/>
          <p:cNvSpPr/>
          <p:nvPr/>
        </p:nvSpPr>
        <p:spPr>
          <a:xfrm>
            <a:off x="3439875" y="2241527"/>
            <a:ext cx="6197700" cy="16464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09" name="Google Shape;709;p83"/>
          <p:cNvSpPr/>
          <p:nvPr/>
        </p:nvSpPr>
        <p:spPr>
          <a:xfrm rot="3465476">
            <a:off x="1825317" y="1806570"/>
            <a:ext cx="546582" cy="406860"/>
          </a:xfrm>
          <a:prstGeom prst="rightArrow">
            <a:avLst>
              <a:gd name="adj1" fmla="val 50000"/>
              <a:gd name="adj2" fmla="val 50000"/>
            </a:avLst>
          </a:prstGeom>
          <a:solidFill>
            <a:srgbClr val="FFFF00"/>
          </a:solidFill>
          <a:ln w="3810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10" name="Google Shape;710;p83"/>
          <p:cNvSpPr/>
          <p:nvPr/>
        </p:nvSpPr>
        <p:spPr>
          <a:xfrm>
            <a:off x="3407474" y="4374107"/>
            <a:ext cx="6262500" cy="240300"/>
          </a:xfrm>
          <a:prstGeom prst="rect">
            <a:avLst/>
          </a:prstGeom>
          <a:noFill/>
          <a:ln w="19050" cap="flat" cmpd="sng">
            <a:solidFill>
              <a:srgbClr val="FF00FF"/>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4" name="Google Shape;790;p92">
            <a:extLst>
              <a:ext uri="{FF2B5EF4-FFF2-40B4-BE49-F238E27FC236}">
                <a16:creationId xmlns:a16="http://schemas.microsoft.com/office/drawing/2014/main" id="{D24ED2AF-94AA-4BEA-9478-6D220F181126}"/>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6" name="Google Shape;716;p84"/>
          <p:cNvSpPr txBox="1"/>
          <p:nvPr/>
        </p:nvSpPr>
        <p:spPr>
          <a:xfrm>
            <a:off x="649196" y="1015112"/>
            <a:ext cx="8758964" cy="610488"/>
          </a:xfrm>
          <a:prstGeom prst="rect">
            <a:avLst/>
          </a:prstGeom>
          <a:noFill/>
          <a:ln>
            <a:noFill/>
          </a:ln>
        </p:spPr>
        <p:txBody>
          <a:bodyPr spcFirstLastPara="1" wrap="square" lIns="106675" tIns="106675" rIns="106675" bIns="106675" anchor="t" anchorCtr="0">
            <a:noAutofit/>
          </a:bodyPr>
          <a:lstStyle/>
          <a:p>
            <a:pPr marL="342900" lvl="0" indent="0" algn="l" rtl="0">
              <a:spcBef>
                <a:spcPts val="0"/>
              </a:spcBef>
              <a:spcAft>
                <a:spcPts val="0"/>
              </a:spcAft>
              <a:buNone/>
            </a:pPr>
            <a:r>
              <a:rPr lang="zh-TW" sz="2800" b="1" dirty="0">
                <a:solidFill>
                  <a:schemeClr val="lt1"/>
                </a:solidFill>
                <a:latin typeface="Microsoft JhengHei"/>
                <a:ea typeface="Microsoft JhengHei"/>
                <a:cs typeface="Microsoft JhengHei"/>
                <a:sym typeface="Microsoft JhengHei"/>
              </a:rPr>
              <a:t>  </a:t>
            </a:r>
            <a:r>
              <a:rPr lang="zh-TW" sz="2400" b="1" dirty="0">
                <a:solidFill>
                  <a:schemeClr val="lt1"/>
                </a:solidFill>
                <a:latin typeface="Microsoft JhengHei"/>
                <a:ea typeface="Microsoft JhengHei"/>
                <a:cs typeface="Microsoft JhengHei"/>
                <a:sym typeface="Microsoft JhengHei"/>
              </a:rPr>
              <a:t>所以到後台的內容管理頁面，新增了一筆當季食材-水蓮。</a:t>
            </a:r>
            <a:endParaRPr sz="2400" dirty="0">
              <a:solidFill>
                <a:schemeClr val="lt1"/>
              </a:solidFill>
              <a:latin typeface="Microsoft JhengHei"/>
              <a:ea typeface="Microsoft JhengHei"/>
              <a:cs typeface="Microsoft JhengHei"/>
              <a:sym typeface="Microsoft JhengHei"/>
            </a:endParaRPr>
          </a:p>
        </p:txBody>
      </p:sp>
      <p:grpSp>
        <p:nvGrpSpPr>
          <p:cNvPr id="717" name="Google Shape;717;p84"/>
          <p:cNvGrpSpPr/>
          <p:nvPr/>
        </p:nvGrpSpPr>
        <p:grpSpPr>
          <a:xfrm>
            <a:off x="848543" y="1837739"/>
            <a:ext cx="8361377" cy="4654883"/>
            <a:chOff x="173675" y="1299150"/>
            <a:chExt cx="6410624" cy="3070301"/>
          </a:xfrm>
        </p:grpSpPr>
        <p:pic>
          <p:nvPicPr>
            <p:cNvPr id="718" name="Google Shape;718;p84"/>
            <p:cNvPicPr preferRelativeResize="0"/>
            <p:nvPr/>
          </p:nvPicPr>
          <p:blipFill>
            <a:blip r:embed="rId3">
              <a:alphaModFix/>
            </a:blip>
            <a:stretch>
              <a:fillRect/>
            </a:stretch>
          </p:blipFill>
          <p:spPr>
            <a:xfrm>
              <a:off x="173675" y="1299150"/>
              <a:ext cx="6410624" cy="3070301"/>
            </a:xfrm>
            <a:prstGeom prst="rect">
              <a:avLst/>
            </a:prstGeom>
            <a:noFill/>
            <a:ln>
              <a:noFill/>
            </a:ln>
          </p:spPr>
        </p:pic>
        <p:cxnSp>
          <p:nvCxnSpPr>
            <p:cNvPr id="719" name="Google Shape;719;p84"/>
            <p:cNvCxnSpPr/>
            <p:nvPr/>
          </p:nvCxnSpPr>
          <p:spPr>
            <a:xfrm rot="10800000" flipH="1">
              <a:off x="256014" y="3858598"/>
              <a:ext cx="6321600" cy="12000"/>
            </a:xfrm>
            <a:prstGeom prst="straightConnector1">
              <a:avLst/>
            </a:prstGeom>
            <a:noFill/>
            <a:ln w="19050" cap="flat" cmpd="sng">
              <a:solidFill>
                <a:srgbClr val="FF0000"/>
              </a:solidFill>
              <a:prstDash val="solid"/>
              <a:round/>
              <a:headEnd type="none" w="med" len="med"/>
              <a:tailEnd type="none" w="med" len="med"/>
            </a:ln>
          </p:spPr>
        </p:cxnSp>
        <p:sp>
          <p:nvSpPr>
            <p:cNvPr id="720" name="Google Shape;720;p84"/>
            <p:cNvSpPr/>
            <p:nvPr/>
          </p:nvSpPr>
          <p:spPr>
            <a:xfrm>
              <a:off x="2643410" y="3739766"/>
              <a:ext cx="161400" cy="1092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21" name="Google Shape;721;p84"/>
            <p:cNvSpPr/>
            <p:nvPr/>
          </p:nvSpPr>
          <p:spPr>
            <a:xfrm>
              <a:off x="1213666" y="3739766"/>
              <a:ext cx="273900" cy="1092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sp>
        <p:nvSpPr>
          <p:cNvPr id="722" name="Google Shape;722;p84"/>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10" name="Google Shape;790;p92">
            <a:extLst>
              <a:ext uri="{FF2B5EF4-FFF2-40B4-BE49-F238E27FC236}">
                <a16:creationId xmlns:a16="http://schemas.microsoft.com/office/drawing/2014/main" id="{839B76D6-BC36-4730-B49E-0D65C5A66C55}"/>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pic>
        <p:nvPicPr>
          <p:cNvPr id="727" name="Google Shape;727;p85"/>
          <p:cNvPicPr preferRelativeResize="0"/>
          <p:nvPr/>
        </p:nvPicPr>
        <p:blipFill>
          <a:blip r:embed="rId3">
            <a:alphaModFix/>
          </a:blip>
          <a:stretch>
            <a:fillRect/>
          </a:stretch>
        </p:blipFill>
        <p:spPr>
          <a:xfrm>
            <a:off x="277987" y="2542001"/>
            <a:ext cx="3981922" cy="2833630"/>
          </a:xfrm>
          <a:prstGeom prst="rect">
            <a:avLst/>
          </a:prstGeom>
          <a:noFill/>
          <a:ln>
            <a:noFill/>
          </a:ln>
        </p:spPr>
      </p:pic>
      <p:pic>
        <p:nvPicPr>
          <p:cNvPr id="728" name="Google Shape;728;p85"/>
          <p:cNvPicPr preferRelativeResize="0"/>
          <p:nvPr/>
        </p:nvPicPr>
        <p:blipFill>
          <a:blip r:embed="rId4">
            <a:alphaModFix/>
          </a:blip>
          <a:stretch>
            <a:fillRect/>
          </a:stretch>
        </p:blipFill>
        <p:spPr>
          <a:xfrm>
            <a:off x="5756825" y="2487100"/>
            <a:ext cx="3919032" cy="2833631"/>
          </a:xfrm>
          <a:prstGeom prst="rect">
            <a:avLst/>
          </a:prstGeom>
          <a:noFill/>
          <a:ln>
            <a:noFill/>
          </a:ln>
        </p:spPr>
      </p:pic>
      <p:sp>
        <p:nvSpPr>
          <p:cNvPr id="729" name="Google Shape;729;p85"/>
          <p:cNvSpPr txBox="1"/>
          <p:nvPr/>
        </p:nvSpPr>
        <p:spPr>
          <a:xfrm>
            <a:off x="2045760" y="1386739"/>
            <a:ext cx="6771564" cy="8313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2800" dirty="0">
                <a:solidFill>
                  <a:schemeClr val="lt1"/>
                </a:solidFill>
                <a:latin typeface="Microsoft JhengHei"/>
                <a:ea typeface="Microsoft JhengHei"/>
                <a:cs typeface="Microsoft JhengHei"/>
                <a:sym typeface="Microsoft JhengHei"/>
              </a:rPr>
              <a:t>首頁當季食材的內容</a:t>
            </a:r>
            <a:r>
              <a:rPr lang="zh-TW" altLang="en-US" sz="2800" dirty="0">
                <a:solidFill>
                  <a:schemeClr val="lt1"/>
                </a:solidFill>
                <a:latin typeface="Microsoft JhengHei"/>
                <a:ea typeface="Microsoft JhengHei"/>
                <a:cs typeface="Microsoft JhengHei"/>
                <a:sym typeface="Microsoft JhengHei"/>
              </a:rPr>
              <a:t>跟後台設定同步更換</a:t>
            </a:r>
            <a:endParaRPr sz="2800" dirty="0">
              <a:solidFill>
                <a:schemeClr val="lt1"/>
              </a:solidFill>
              <a:latin typeface="Microsoft JhengHei"/>
              <a:ea typeface="Microsoft JhengHei"/>
              <a:cs typeface="Microsoft JhengHei"/>
              <a:sym typeface="Microsoft JhengHei"/>
            </a:endParaRPr>
          </a:p>
        </p:txBody>
      </p:sp>
      <p:sp>
        <p:nvSpPr>
          <p:cNvPr id="730" name="Google Shape;730;p85"/>
          <p:cNvSpPr/>
          <p:nvPr/>
        </p:nvSpPr>
        <p:spPr>
          <a:xfrm>
            <a:off x="4483242" y="3617633"/>
            <a:ext cx="948300" cy="522900"/>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31" name="Google Shape;731;p85"/>
          <p:cNvSpPr/>
          <p:nvPr/>
        </p:nvSpPr>
        <p:spPr>
          <a:xfrm>
            <a:off x="1843992" y="4927967"/>
            <a:ext cx="849900" cy="336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32" name="Google Shape;732;p85"/>
          <p:cNvSpPr/>
          <p:nvPr/>
        </p:nvSpPr>
        <p:spPr>
          <a:xfrm>
            <a:off x="7326703" y="4927967"/>
            <a:ext cx="849900" cy="336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33" name="Google Shape;733;p85"/>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9" name="Google Shape;790;p92">
            <a:extLst>
              <a:ext uri="{FF2B5EF4-FFF2-40B4-BE49-F238E27FC236}">
                <a16:creationId xmlns:a16="http://schemas.microsoft.com/office/drawing/2014/main" id="{DBE3EFF0-A6E7-42E4-81B4-7AD78F3763F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737"/>
        <p:cNvGrpSpPr/>
        <p:nvPr/>
      </p:nvGrpSpPr>
      <p:grpSpPr>
        <a:xfrm>
          <a:off x="0" y="0"/>
          <a:ext cx="0" cy="0"/>
          <a:chOff x="0" y="0"/>
          <a:chExt cx="0" cy="0"/>
        </a:xfrm>
      </p:grpSpPr>
      <p:sp>
        <p:nvSpPr>
          <p:cNvPr id="738" name="Google Shape;738;p86"/>
          <p:cNvSpPr txBox="1">
            <a:spLocks noGrp="1"/>
          </p:cNvSpPr>
          <p:nvPr>
            <p:ph type="title"/>
          </p:nvPr>
        </p:nvSpPr>
        <p:spPr>
          <a:xfrm>
            <a:off x="632528" y="29231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後台 - 當季食材(Demo)</a:t>
            </a:r>
            <a:endParaRPr/>
          </a:p>
        </p:txBody>
      </p:sp>
      <p:pic>
        <p:nvPicPr>
          <p:cNvPr id="2" name="-_">
            <a:hlinkClick r:id="" action="ppaction://media"/>
            <a:extLst>
              <a:ext uri="{FF2B5EF4-FFF2-40B4-BE49-F238E27FC236}">
                <a16:creationId xmlns:a16="http://schemas.microsoft.com/office/drawing/2014/main" id="{E1AAB2F2-5A77-4478-86F3-CC88B548420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9000" y="1612900"/>
            <a:ext cx="8128000" cy="3632200"/>
          </a:xfrm>
          <a:prstGeom prst="rect">
            <a:avLst/>
          </a:prstGeom>
        </p:spPr>
      </p:pic>
      <p:sp>
        <p:nvSpPr>
          <p:cNvPr id="4" name="Google Shape;790;p92">
            <a:extLst>
              <a:ext uri="{FF2B5EF4-FFF2-40B4-BE49-F238E27FC236}">
                <a16:creationId xmlns:a16="http://schemas.microsoft.com/office/drawing/2014/main" id="{2438F85F-CDF7-4D65-85FA-9E9DF6701CE4}"/>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87"/>
          <p:cNvSpPr txBox="1">
            <a:spLocks noGrp="1"/>
          </p:cNvSpPr>
          <p:nvPr>
            <p:ph type="body" idx="1"/>
          </p:nvPr>
        </p:nvSpPr>
        <p:spPr>
          <a:xfrm>
            <a:off x="725165" y="1902633"/>
            <a:ext cx="2033700" cy="7647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a:solidFill>
                  <a:schemeClr val="lt1"/>
                </a:solidFill>
              </a:rPr>
              <a:t>情境介紹:</a:t>
            </a:r>
            <a:endParaRPr/>
          </a:p>
        </p:txBody>
      </p:sp>
      <p:sp>
        <p:nvSpPr>
          <p:cNvPr id="745" name="Google Shape;745;p87"/>
          <p:cNvSpPr txBox="1">
            <a:spLocks noGrp="1"/>
          </p:cNvSpPr>
          <p:nvPr>
            <p:ph type="body" idx="1"/>
          </p:nvPr>
        </p:nvSpPr>
        <p:spPr>
          <a:xfrm>
            <a:off x="2391272" y="1977367"/>
            <a:ext cx="6645300" cy="2699100"/>
          </a:xfrm>
          <a:prstGeom prst="rect">
            <a:avLst/>
          </a:prstGeom>
          <a:noFill/>
          <a:ln>
            <a:noFill/>
          </a:ln>
        </p:spPr>
        <p:txBody>
          <a:bodyPr spcFirstLastPara="1" wrap="square" lIns="92325" tIns="46150" rIns="92325" bIns="46150" anchor="t" anchorCtr="0">
            <a:normAutofit/>
          </a:bodyPr>
          <a:lstStyle/>
          <a:p>
            <a:pPr marL="0" lvl="0" indent="0" algn="l" rtl="0">
              <a:spcBef>
                <a:spcPts val="1200"/>
              </a:spcBef>
              <a:spcAft>
                <a:spcPts val="0"/>
              </a:spcAft>
              <a:buNone/>
            </a:pPr>
            <a:r>
              <a:rPr lang="zh-TW" sz="2700">
                <a:solidFill>
                  <a:schemeClr val="lt1"/>
                </a:solidFill>
              </a:rPr>
              <a:t>因為</a:t>
            </a:r>
            <a:r>
              <a:rPr lang="zh-TW" sz="2700">
                <a:solidFill>
                  <a:srgbClr val="FFC000"/>
                </a:solidFill>
              </a:rPr>
              <a:t>維護平台的健康與和諧</a:t>
            </a:r>
            <a:r>
              <a:rPr lang="zh-TW" sz="2700">
                <a:solidFill>
                  <a:schemeClr val="lt1"/>
                </a:solidFill>
              </a:rPr>
              <a:t>，是平台的責任，所以平台管理員需要</a:t>
            </a:r>
            <a:r>
              <a:rPr lang="zh-TW" sz="2700">
                <a:solidFill>
                  <a:srgbClr val="FFC000"/>
                </a:solidFill>
              </a:rPr>
              <a:t>審核</a:t>
            </a:r>
            <a:r>
              <a:rPr lang="zh-TW" sz="2700">
                <a:solidFill>
                  <a:schemeClr val="lt1"/>
                </a:solidFill>
              </a:rPr>
              <a:t>評論、用戶以及食譜，以</a:t>
            </a:r>
            <a:r>
              <a:rPr lang="zh-TW" sz="2700">
                <a:solidFill>
                  <a:srgbClr val="FFC000"/>
                </a:solidFill>
              </a:rPr>
              <a:t>保護用戶</a:t>
            </a:r>
            <a:r>
              <a:rPr lang="zh-TW" sz="2700">
                <a:solidFill>
                  <a:schemeClr val="lt1"/>
                </a:solidFill>
              </a:rPr>
              <a:t>免受冒犯、侮辱、歧視等不適當內容的影響，營造一個友好安全的互動環境。</a:t>
            </a:r>
            <a:endParaRPr sz="3000">
              <a:solidFill>
                <a:schemeClr val="lt1"/>
              </a:solidFill>
            </a:endParaRPr>
          </a:p>
        </p:txBody>
      </p:sp>
      <p:sp>
        <p:nvSpPr>
          <p:cNvPr id="746" name="Google Shape;746;p87"/>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5" name="Google Shape;790;p92">
            <a:extLst>
              <a:ext uri="{FF2B5EF4-FFF2-40B4-BE49-F238E27FC236}">
                <a16:creationId xmlns:a16="http://schemas.microsoft.com/office/drawing/2014/main" id="{3388616D-81E8-4495-8309-D8903FB1C73B}"/>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88"/>
          <p:cNvSpPr txBox="1">
            <a:spLocks noGrp="1"/>
          </p:cNvSpPr>
          <p:nvPr>
            <p:ph type="body" idx="1"/>
          </p:nvPr>
        </p:nvSpPr>
        <p:spPr>
          <a:xfrm>
            <a:off x="671567" y="1707267"/>
            <a:ext cx="8641200" cy="683100"/>
          </a:xfrm>
          <a:prstGeom prst="rect">
            <a:avLst/>
          </a:prstGeom>
        </p:spPr>
        <p:txBody>
          <a:bodyPr spcFirstLastPara="1" wrap="square" lIns="92325" tIns="46150" rIns="92325" bIns="46150" anchor="t" anchorCtr="0">
            <a:normAutofit fontScale="92500"/>
          </a:bodyPr>
          <a:lstStyle/>
          <a:p>
            <a:pPr marL="0" lvl="0" indent="0" algn="l" rtl="0">
              <a:spcBef>
                <a:spcPts val="600"/>
              </a:spcBef>
              <a:spcAft>
                <a:spcPts val="600"/>
              </a:spcAft>
              <a:buNone/>
            </a:pPr>
            <a:r>
              <a:rPr lang="zh-TW"/>
              <a:t>   </a:t>
            </a:r>
            <a:r>
              <a:rPr lang="zh-TW" sz="2500"/>
              <a:t>管理員需要處理最近平台的用戶檢舉、留言檢舉以及食譜檢舉。</a:t>
            </a:r>
            <a:endParaRPr sz="2500"/>
          </a:p>
        </p:txBody>
      </p:sp>
      <p:grpSp>
        <p:nvGrpSpPr>
          <p:cNvPr id="752" name="Google Shape;752;p88"/>
          <p:cNvGrpSpPr/>
          <p:nvPr/>
        </p:nvGrpSpPr>
        <p:grpSpPr>
          <a:xfrm>
            <a:off x="317772" y="2800308"/>
            <a:ext cx="9348464" cy="3111053"/>
            <a:chOff x="76200" y="1580025"/>
            <a:chExt cx="8975100" cy="2499239"/>
          </a:xfrm>
        </p:grpSpPr>
        <p:pic>
          <p:nvPicPr>
            <p:cNvPr id="753" name="Google Shape;753;p88"/>
            <p:cNvPicPr preferRelativeResize="0"/>
            <p:nvPr/>
          </p:nvPicPr>
          <p:blipFill>
            <a:blip r:embed="rId3">
              <a:alphaModFix/>
            </a:blip>
            <a:stretch>
              <a:fillRect/>
            </a:stretch>
          </p:blipFill>
          <p:spPr>
            <a:xfrm>
              <a:off x="76200" y="1580025"/>
              <a:ext cx="8975100" cy="2419074"/>
            </a:xfrm>
            <a:prstGeom prst="rect">
              <a:avLst/>
            </a:prstGeom>
            <a:noFill/>
            <a:ln>
              <a:noFill/>
            </a:ln>
          </p:spPr>
        </p:pic>
        <p:sp>
          <p:nvSpPr>
            <p:cNvPr id="754" name="Google Shape;754;p88"/>
            <p:cNvSpPr/>
            <p:nvPr/>
          </p:nvSpPr>
          <p:spPr>
            <a:xfrm>
              <a:off x="7550775" y="3235675"/>
              <a:ext cx="693300" cy="525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55" name="Google Shape;755;p88"/>
            <p:cNvSpPr txBox="1"/>
            <p:nvPr/>
          </p:nvSpPr>
          <p:spPr>
            <a:xfrm>
              <a:off x="3562867" y="3696764"/>
              <a:ext cx="5141400" cy="382500"/>
            </a:xfrm>
            <a:prstGeom prst="rect">
              <a:avLst/>
            </a:prstGeom>
            <a:noFill/>
            <a:ln>
              <a:noFill/>
            </a:ln>
          </p:spPr>
          <p:txBody>
            <a:bodyPr spcFirstLastPara="1" wrap="square" lIns="106675" tIns="106675" rIns="106675" bIns="106675" anchor="ctr" anchorCtr="0">
              <a:noAutofit/>
            </a:bodyPr>
            <a:lstStyle/>
            <a:p>
              <a:pPr marL="0" lvl="0" indent="0" algn="ctr" rtl="0">
                <a:spcBef>
                  <a:spcPts val="0"/>
                </a:spcBef>
                <a:spcAft>
                  <a:spcPts val="0"/>
                </a:spcAft>
                <a:buNone/>
              </a:pPr>
              <a:r>
                <a:rPr lang="zh-TW" sz="1900" b="1" dirty="0">
                  <a:solidFill>
                    <a:schemeClr val="tx1">
                      <a:lumMod val="50000"/>
                    </a:schemeClr>
                  </a:solidFill>
                  <a:latin typeface="Microsoft JhengHei"/>
                  <a:ea typeface="Microsoft JhengHei"/>
                  <a:cs typeface="Microsoft JhengHei"/>
                  <a:sym typeface="Microsoft JhengHei"/>
                </a:rPr>
                <a:t>點選進入檢舉的審核，管理員可以看到</a:t>
              </a:r>
              <a:r>
                <a:rPr lang="zh-TW" sz="1900" b="1" dirty="0">
                  <a:solidFill>
                    <a:srgbClr val="FF0000"/>
                  </a:solidFill>
                  <a:latin typeface="Microsoft JhengHei"/>
                  <a:ea typeface="Microsoft JhengHei"/>
                  <a:cs typeface="Microsoft JhengHei"/>
                  <a:sym typeface="Microsoft JhengHei"/>
                </a:rPr>
                <a:t>檢舉詳情</a:t>
              </a:r>
              <a:endParaRPr sz="1900" b="1" dirty="0">
                <a:solidFill>
                  <a:srgbClr val="FF0000"/>
                </a:solidFill>
                <a:latin typeface="Microsoft JhengHei"/>
                <a:ea typeface="Microsoft JhengHei"/>
                <a:cs typeface="Microsoft JhengHei"/>
                <a:sym typeface="Microsoft JhengHei"/>
              </a:endParaRPr>
            </a:p>
          </p:txBody>
        </p:sp>
        <p:sp>
          <p:nvSpPr>
            <p:cNvPr id="756" name="Google Shape;756;p88"/>
            <p:cNvSpPr/>
            <p:nvPr/>
          </p:nvSpPr>
          <p:spPr>
            <a:xfrm>
              <a:off x="258275" y="1805250"/>
              <a:ext cx="1121400" cy="6528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sp>
        <p:nvSpPr>
          <p:cNvPr id="757" name="Google Shape;757;p88"/>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9" name="Google Shape;790;p92">
            <a:extLst>
              <a:ext uri="{FF2B5EF4-FFF2-40B4-BE49-F238E27FC236}">
                <a16:creationId xmlns:a16="http://schemas.microsoft.com/office/drawing/2014/main" id="{DE289049-A6AE-45E9-B676-5C4AAF69E47C}"/>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89"/>
          <p:cNvSpPr txBox="1"/>
          <p:nvPr/>
        </p:nvSpPr>
        <p:spPr>
          <a:xfrm>
            <a:off x="5925711" y="3326019"/>
            <a:ext cx="3683687" cy="1004700"/>
          </a:xfrm>
          <a:prstGeom prst="rect">
            <a:avLst/>
          </a:prstGeom>
          <a:noFill/>
          <a:ln>
            <a:noFill/>
          </a:ln>
        </p:spPr>
        <p:txBody>
          <a:bodyPr spcFirstLastPara="1" wrap="square" lIns="106675" tIns="106675" rIns="106675" bIns="106675" anchor="t" anchorCtr="0">
            <a:noAutofit/>
          </a:bodyPr>
          <a:lstStyle/>
          <a:p>
            <a:pPr marL="0" lvl="0" indent="0" algn="l" rtl="0">
              <a:spcBef>
                <a:spcPts val="600"/>
              </a:spcBef>
              <a:spcAft>
                <a:spcPts val="600"/>
              </a:spcAft>
              <a:buNone/>
            </a:pPr>
            <a:r>
              <a:rPr lang="zh-TW" sz="1900" b="1" dirty="0">
                <a:solidFill>
                  <a:schemeClr val="bg1"/>
                </a:solidFill>
                <a:latin typeface="Microsoft JhengHei"/>
                <a:ea typeface="Microsoft JhengHei"/>
                <a:cs typeface="Microsoft JhengHei"/>
                <a:sym typeface="Microsoft JhengHei"/>
              </a:rPr>
              <a:t>可以點選連結，直接到被檢舉的頁面進行觀看是否有違規。</a:t>
            </a:r>
            <a:endParaRPr sz="1900" dirty="0">
              <a:solidFill>
                <a:schemeClr val="bg1"/>
              </a:solidFill>
              <a:latin typeface="Microsoft JhengHei"/>
              <a:ea typeface="Microsoft JhengHei"/>
              <a:cs typeface="Microsoft JhengHei"/>
              <a:sym typeface="Microsoft JhengHei"/>
            </a:endParaRPr>
          </a:p>
        </p:txBody>
      </p:sp>
      <p:sp>
        <p:nvSpPr>
          <p:cNvPr id="764" name="Google Shape;764;p89"/>
          <p:cNvSpPr txBox="1"/>
          <p:nvPr/>
        </p:nvSpPr>
        <p:spPr>
          <a:xfrm>
            <a:off x="6075554" y="4699005"/>
            <a:ext cx="1692000" cy="571500"/>
          </a:xfrm>
          <a:prstGeom prst="rect">
            <a:avLst/>
          </a:prstGeom>
          <a:noFill/>
          <a:ln>
            <a:noFill/>
          </a:ln>
        </p:spPr>
        <p:txBody>
          <a:bodyPr spcFirstLastPara="1" wrap="square" lIns="106675" tIns="106675" rIns="106675" bIns="106675" anchor="t" anchorCtr="0">
            <a:noAutofit/>
          </a:bodyPr>
          <a:lstStyle/>
          <a:p>
            <a:pPr marL="0" lvl="0" indent="0" algn="l" rtl="0">
              <a:spcBef>
                <a:spcPts val="0"/>
              </a:spcBef>
              <a:spcAft>
                <a:spcPts val="0"/>
              </a:spcAft>
              <a:buNone/>
            </a:pPr>
            <a:r>
              <a:rPr lang="zh-TW" sz="1900" b="1" dirty="0">
                <a:solidFill>
                  <a:schemeClr val="bg1"/>
                </a:solidFill>
                <a:latin typeface="Microsoft JhengHei"/>
                <a:ea typeface="Microsoft JhengHei"/>
                <a:cs typeface="Microsoft JhengHei"/>
                <a:sym typeface="Microsoft JhengHei"/>
              </a:rPr>
              <a:t>點選是否違規</a:t>
            </a:r>
            <a:endParaRPr sz="1900" b="1" dirty="0">
              <a:solidFill>
                <a:schemeClr val="bg1"/>
              </a:solidFill>
              <a:latin typeface="Microsoft JhengHei"/>
              <a:ea typeface="Microsoft JhengHei"/>
              <a:cs typeface="Microsoft JhengHei"/>
              <a:sym typeface="Microsoft JhengHei"/>
            </a:endParaRPr>
          </a:p>
        </p:txBody>
      </p:sp>
      <p:grpSp>
        <p:nvGrpSpPr>
          <p:cNvPr id="2" name="群組 1">
            <a:extLst>
              <a:ext uri="{FF2B5EF4-FFF2-40B4-BE49-F238E27FC236}">
                <a16:creationId xmlns:a16="http://schemas.microsoft.com/office/drawing/2014/main" id="{B80FF06E-D09F-4D17-B7A6-A80DCDF0FB3D}"/>
              </a:ext>
            </a:extLst>
          </p:cNvPr>
          <p:cNvGrpSpPr/>
          <p:nvPr/>
        </p:nvGrpSpPr>
        <p:grpSpPr>
          <a:xfrm>
            <a:off x="488310" y="2159134"/>
            <a:ext cx="4464690" cy="3228453"/>
            <a:chOff x="488310" y="1854334"/>
            <a:chExt cx="4464690" cy="3228453"/>
          </a:xfrm>
        </p:grpSpPr>
        <p:pic>
          <p:nvPicPr>
            <p:cNvPr id="765" name="Google Shape;765;p89"/>
            <p:cNvPicPr preferRelativeResize="0"/>
            <p:nvPr/>
          </p:nvPicPr>
          <p:blipFill>
            <a:blip r:embed="rId3">
              <a:alphaModFix/>
            </a:blip>
            <a:stretch>
              <a:fillRect/>
            </a:stretch>
          </p:blipFill>
          <p:spPr>
            <a:xfrm>
              <a:off x="488310" y="1854334"/>
              <a:ext cx="4464690" cy="3228453"/>
            </a:xfrm>
            <a:prstGeom prst="rect">
              <a:avLst/>
            </a:prstGeom>
            <a:noFill/>
            <a:ln>
              <a:noFill/>
            </a:ln>
          </p:spPr>
        </p:pic>
        <p:sp>
          <p:nvSpPr>
            <p:cNvPr id="766" name="Google Shape;766;p89"/>
            <p:cNvSpPr/>
            <p:nvPr/>
          </p:nvSpPr>
          <p:spPr>
            <a:xfrm>
              <a:off x="603858" y="3838613"/>
              <a:ext cx="4110382" cy="4224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67" name="Google Shape;767;p89"/>
            <p:cNvSpPr/>
            <p:nvPr/>
          </p:nvSpPr>
          <p:spPr>
            <a:xfrm>
              <a:off x="3552628" y="4394205"/>
              <a:ext cx="1312800" cy="6255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grpSp>
      <p:sp>
        <p:nvSpPr>
          <p:cNvPr id="768" name="Google Shape;768;p89"/>
          <p:cNvSpPr/>
          <p:nvPr/>
        </p:nvSpPr>
        <p:spPr>
          <a:xfrm>
            <a:off x="5054600" y="4741846"/>
            <a:ext cx="885139" cy="376747"/>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69" name="Google Shape;769;p89"/>
          <p:cNvSpPr txBox="1">
            <a:spLocks noGrp="1"/>
          </p:cNvSpPr>
          <p:nvPr>
            <p:ph type="title"/>
          </p:nvPr>
        </p:nvSpPr>
        <p:spPr>
          <a:xfrm>
            <a:off x="797630" y="298077"/>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763" name="Google Shape;763;p89"/>
          <p:cNvSpPr/>
          <p:nvPr/>
        </p:nvSpPr>
        <p:spPr>
          <a:xfrm rot="21028443">
            <a:off x="5039906" y="3894734"/>
            <a:ext cx="835239" cy="398763"/>
          </a:xfrm>
          <a:prstGeom prst="rightArrow">
            <a:avLst>
              <a:gd name="adj1" fmla="val 50000"/>
              <a:gd name="adj2" fmla="val 50000"/>
            </a:avLst>
          </a:prstGeom>
          <a:solidFill>
            <a:srgbClr val="FFFF00"/>
          </a:solidFill>
          <a:ln w="952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1" name="Google Shape;790;p92">
            <a:extLst>
              <a:ext uri="{FF2B5EF4-FFF2-40B4-BE49-F238E27FC236}">
                <a16:creationId xmlns:a16="http://schemas.microsoft.com/office/drawing/2014/main" id="{4E9B281F-25E1-4226-A582-7995773EFC98}"/>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90"/>
          <p:cNvSpPr txBox="1">
            <a:spLocks noGrp="1"/>
          </p:cNvSpPr>
          <p:nvPr>
            <p:ph type="title"/>
          </p:nvPr>
        </p:nvSpPr>
        <p:spPr>
          <a:xfrm>
            <a:off x="632528" y="29231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後台-評論審核(Demo)</a:t>
            </a:r>
            <a:endParaRPr/>
          </a:p>
        </p:txBody>
      </p:sp>
      <p:pic>
        <p:nvPicPr>
          <p:cNvPr id="2" name="-_ (2)">
            <a:hlinkClick r:id="" action="ppaction://media"/>
            <a:extLst>
              <a:ext uri="{FF2B5EF4-FFF2-40B4-BE49-F238E27FC236}">
                <a16:creationId xmlns:a16="http://schemas.microsoft.com/office/drawing/2014/main" id="{1F05AA0E-401F-4FED-8AAC-321153DEBF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997" y="2078355"/>
            <a:ext cx="9879003" cy="2701290"/>
          </a:xfrm>
          <a:prstGeom prst="rect">
            <a:avLst/>
          </a:prstGeom>
        </p:spPr>
      </p:pic>
      <p:sp>
        <p:nvSpPr>
          <p:cNvPr id="4" name="Google Shape;790;p92">
            <a:extLst>
              <a:ext uri="{FF2B5EF4-FFF2-40B4-BE49-F238E27FC236}">
                <a16:creationId xmlns:a16="http://schemas.microsoft.com/office/drawing/2014/main" id="{ACD037C7-3E94-4384-BE84-40C0AFE2863A}"/>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91"/>
          <p:cNvSpPr txBox="1">
            <a:spLocks noGrp="1"/>
          </p:cNvSpPr>
          <p:nvPr>
            <p:ph type="title"/>
          </p:nvPr>
        </p:nvSpPr>
        <p:spPr>
          <a:xfrm>
            <a:off x="632528" y="292316"/>
            <a:ext cx="8641200" cy="7647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網站功能介紹 -後台</a:t>
            </a:r>
            <a:endParaRPr/>
          </a:p>
        </p:txBody>
      </p:sp>
      <p:sp>
        <p:nvSpPr>
          <p:cNvPr id="781" name="Google Shape;781;p91"/>
          <p:cNvSpPr txBox="1">
            <a:spLocks noGrp="1"/>
          </p:cNvSpPr>
          <p:nvPr>
            <p:ph type="body" idx="1"/>
          </p:nvPr>
        </p:nvSpPr>
        <p:spPr>
          <a:xfrm>
            <a:off x="1127845" y="2154667"/>
            <a:ext cx="8176500" cy="868800"/>
          </a:xfrm>
          <a:prstGeom prst="rect">
            <a:avLst/>
          </a:prstGeom>
        </p:spPr>
        <p:txBody>
          <a:bodyPr spcFirstLastPara="1" wrap="square" lIns="92325" tIns="46150" rIns="92325" bIns="46150" anchor="t" anchorCtr="0">
            <a:normAutofit fontScale="85000" lnSpcReduction="10000"/>
          </a:bodyPr>
          <a:lstStyle/>
          <a:p>
            <a:pPr marL="0" lvl="0" indent="0" algn="l" rtl="0">
              <a:spcBef>
                <a:spcPts val="600"/>
              </a:spcBef>
              <a:spcAft>
                <a:spcPts val="600"/>
              </a:spcAft>
              <a:buNone/>
            </a:pPr>
            <a:r>
              <a:rPr lang="zh-TW"/>
              <a:t>放心!!只要</a:t>
            </a:r>
            <a:r>
              <a:rPr lang="zh-TW">
                <a:solidFill>
                  <a:srgbClr val="FFC000"/>
                </a:solidFill>
              </a:rPr>
              <a:t>還未關閉頁面</a:t>
            </a:r>
            <a:r>
              <a:rPr lang="zh-TW"/>
              <a:t>，我們都可以</a:t>
            </a:r>
            <a:r>
              <a:rPr lang="zh-TW">
                <a:solidFill>
                  <a:srgbClr val="FFC000"/>
                </a:solidFill>
              </a:rPr>
              <a:t>隨時更改</a:t>
            </a:r>
            <a:r>
              <a:rPr lang="zh-TW"/>
              <a:t>審核結果。</a:t>
            </a:r>
            <a:endParaRPr/>
          </a:p>
        </p:txBody>
      </p:sp>
      <p:pic>
        <p:nvPicPr>
          <p:cNvPr id="782" name="Google Shape;782;p91"/>
          <p:cNvPicPr preferRelativeResize="0"/>
          <p:nvPr/>
        </p:nvPicPr>
        <p:blipFill rotWithShape="1">
          <a:blip r:embed="rId3">
            <a:alphaModFix/>
          </a:blip>
          <a:srcRect l="17338" t="11985" r="1676" b="38833"/>
          <a:stretch/>
        </p:blipFill>
        <p:spPr>
          <a:xfrm>
            <a:off x="725030" y="2871900"/>
            <a:ext cx="8641210" cy="3301800"/>
          </a:xfrm>
          <a:prstGeom prst="rect">
            <a:avLst/>
          </a:prstGeom>
          <a:noFill/>
          <a:ln>
            <a:noFill/>
          </a:ln>
        </p:spPr>
      </p:pic>
      <p:sp>
        <p:nvSpPr>
          <p:cNvPr id="783" name="Google Shape;783;p91"/>
          <p:cNvSpPr/>
          <p:nvPr/>
        </p:nvSpPr>
        <p:spPr>
          <a:xfrm>
            <a:off x="7692441" y="3153525"/>
            <a:ext cx="724800" cy="462300"/>
          </a:xfrm>
          <a:prstGeom prst="rect">
            <a:avLst/>
          </a:prstGeom>
          <a:noFill/>
          <a:ln w="28575"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784" name="Google Shape;784;p91"/>
          <p:cNvSpPr txBox="1">
            <a:spLocks noGrp="1"/>
          </p:cNvSpPr>
          <p:nvPr>
            <p:ph type="body" idx="1"/>
          </p:nvPr>
        </p:nvSpPr>
        <p:spPr>
          <a:xfrm>
            <a:off x="1127845" y="1262067"/>
            <a:ext cx="7408200" cy="764700"/>
          </a:xfrm>
          <a:prstGeom prst="rect">
            <a:avLst/>
          </a:prstGeom>
          <a:noFill/>
          <a:ln>
            <a:noFill/>
          </a:ln>
        </p:spPr>
        <p:txBody>
          <a:bodyPr spcFirstLastPara="1" wrap="square" lIns="92325" tIns="46150" rIns="92325" bIns="46150" anchor="t" anchorCtr="0">
            <a:normAutofit fontScale="85000" lnSpcReduction="10000"/>
          </a:bodyPr>
          <a:lstStyle/>
          <a:p>
            <a:pPr marL="0" lvl="0" indent="0" algn="l" rtl="0">
              <a:spcBef>
                <a:spcPts val="1200"/>
              </a:spcBef>
              <a:spcAft>
                <a:spcPts val="0"/>
              </a:spcAft>
              <a:buNone/>
            </a:pPr>
            <a:r>
              <a:rPr lang="zh-TW" sz="3300">
                <a:solidFill>
                  <a:schemeClr val="lt1"/>
                </a:solidFill>
              </a:rPr>
              <a:t>情境介紹:管理員審核時，不小心</a:t>
            </a:r>
            <a:r>
              <a:rPr lang="zh-TW" sz="3300">
                <a:solidFill>
                  <a:srgbClr val="FFC000"/>
                </a:solidFill>
              </a:rPr>
              <a:t>按錯了按鈕</a:t>
            </a:r>
            <a:r>
              <a:rPr lang="zh-TW" sz="3300">
                <a:solidFill>
                  <a:schemeClr val="lt1"/>
                </a:solidFill>
              </a:rPr>
              <a:t>!</a:t>
            </a:r>
            <a:endParaRPr sz="3300">
              <a:solidFill>
                <a:schemeClr val="lt1"/>
              </a:solidFill>
            </a:endParaRPr>
          </a:p>
        </p:txBody>
      </p:sp>
      <p:sp>
        <p:nvSpPr>
          <p:cNvPr id="7" name="Google Shape;790;p92">
            <a:extLst>
              <a:ext uri="{FF2B5EF4-FFF2-40B4-BE49-F238E27FC236}">
                <a16:creationId xmlns:a16="http://schemas.microsoft.com/office/drawing/2014/main" id="{0DFF7671-48B6-4FC4-94A9-974EDBBF0023}"/>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p:nvPr/>
        </p:nvSpPr>
        <p:spPr>
          <a:xfrm>
            <a:off x="6142809" y="1671133"/>
            <a:ext cx="3506700" cy="182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53" name="Google Shape;153;p29"/>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Logo設計</a:t>
            </a:r>
            <a:endParaRPr/>
          </a:p>
        </p:txBody>
      </p:sp>
      <p:sp>
        <p:nvSpPr>
          <p:cNvPr id="154" name="Google Shape;154;p29"/>
          <p:cNvSpPr txBox="1"/>
          <p:nvPr/>
        </p:nvSpPr>
        <p:spPr>
          <a:xfrm>
            <a:off x="379813" y="1665000"/>
            <a:ext cx="7920000" cy="4824300"/>
          </a:xfrm>
          <a:prstGeom prst="rect">
            <a:avLst/>
          </a:prstGeom>
          <a:noFill/>
          <a:ln>
            <a:noFill/>
          </a:ln>
        </p:spPr>
        <p:txBody>
          <a:bodyPr spcFirstLastPara="1" wrap="square" lIns="92325" tIns="46150" rIns="92325" bIns="46150" anchor="t" anchorCtr="0">
            <a:noAutofit/>
          </a:bodyPr>
          <a:lstStyle/>
          <a:p>
            <a:pPr marL="0" marR="0" lvl="0" indent="0" algn="l" rtl="0">
              <a:lnSpc>
                <a:spcPct val="128571"/>
              </a:lnSpc>
              <a:spcBef>
                <a:spcPts val="0"/>
              </a:spcBef>
              <a:spcAft>
                <a:spcPts val="0"/>
              </a:spcAft>
              <a:buNone/>
            </a:pPr>
            <a:r>
              <a:rPr lang="zh-TW" sz="1900" b="1" dirty="0">
                <a:solidFill>
                  <a:schemeClr val="lt1"/>
                </a:solidFill>
                <a:latin typeface="Microsoft JhengHei"/>
                <a:ea typeface="Microsoft JhengHei"/>
                <a:cs typeface="Microsoft JhengHei"/>
                <a:sym typeface="Microsoft JhengHei"/>
              </a:rPr>
              <a:t>中央交叉的餐具，象徵了烹飪和用餐的結合，</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r>
              <a:rPr lang="zh-TW" sz="1900" b="1" dirty="0">
                <a:solidFill>
                  <a:schemeClr val="lt1"/>
                </a:solidFill>
                <a:latin typeface="Microsoft JhengHei"/>
                <a:ea typeface="Microsoft JhengHei"/>
                <a:cs typeface="Microsoft JhengHei"/>
                <a:sym typeface="Microsoft JhengHei"/>
              </a:rPr>
              <a:t>代表了我們專注於提供精緻食譜和美食體驗。</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br>
              <a:rPr lang="zh-TW" sz="1900" b="1" dirty="0">
                <a:solidFill>
                  <a:schemeClr val="lt1"/>
                </a:solidFill>
                <a:latin typeface="Microsoft JhengHei"/>
                <a:ea typeface="Microsoft JhengHei"/>
                <a:cs typeface="Microsoft JhengHei"/>
                <a:sym typeface="Microsoft JhengHei"/>
              </a:rPr>
            </a:br>
            <a:r>
              <a:rPr lang="zh-TW" sz="1900" b="1" dirty="0">
                <a:solidFill>
                  <a:schemeClr val="lt1"/>
                </a:solidFill>
                <a:latin typeface="Microsoft JhengHei"/>
                <a:ea typeface="Microsoft JhengHei"/>
                <a:cs typeface="Microsoft JhengHei"/>
                <a:sym typeface="Microsoft JhengHei"/>
              </a:rPr>
              <a:t>“Perfect Recipe Awaits”表達我們的期待和承諾，</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r>
              <a:rPr lang="zh-TW" sz="1900" b="1" dirty="0">
                <a:solidFill>
                  <a:schemeClr val="lt1"/>
                </a:solidFill>
                <a:latin typeface="Microsoft JhengHei"/>
                <a:ea typeface="Microsoft JhengHei"/>
                <a:cs typeface="Microsoft JhengHei"/>
                <a:sym typeface="Microsoft JhengHei"/>
              </a:rPr>
              <a:t>期許用戶探索網站上的完美食譜。</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br>
              <a:rPr lang="zh-TW" sz="1900" b="1" dirty="0">
                <a:solidFill>
                  <a:schemeClr val="lt1"/>
                </a:solidFill>
                <a:latin typeface="Microsoft JhengHei"/>
                <a:ea typeface="Microsoft JhengHei"/>
                <a:cs typeface="Microsoft JhengHei"/>
                <a:sym typeface="Microsoft JhengHei"/>
              </a:rPr>
            </a:br>
            <a:r>
              <a:rPr lang="zh-TW" sz="1900" b="1" dirty="0">
                <a:solidFill>
                  <a:schemeClr val="lt1"/>
                </a:solidFill>
                <a:latin typeface="Microsoft JhengHei"/>
                <a:ea typeface="Microsoft JhengHei"/>
                <a:cs typeface="Microsoft JhengHei"/>
                <a:sym typeface="Microsoft JhengHei"/>
              </a:rPr>
              <a:t>為了給人一種溫暖且誘人的顏色，主要使用了深褐色，</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r>
              <a:rPr lang="zh-TW" sz="1900" b="1" dirty="0">
                <a:solidFill>
                  <a:schemeClr val="lt1"/>
                </a:solidFill>
                <a:latin typeface="Microsoft JhengHei"/>
                <a:ea typeface="Microsoft JhengHei"/>
                <a:cs typeface="Microsoft JhengHei"/>
                <a:sym typeface="Microsoft JhengHei"/>
              </a:rPr>
              <a:t>與美食和烹飪的主題結合，給人一種高品質和家的感覺。</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br>
              <a:rPr lang="zh-TW" sz="1900" b="1" dirty="0">
                <a:solidFill>
                  <a:schemeClr val="lt1"/>
                </a:solidFill>
                <a:latin typeface="Microsoft JhengHei"/>
                <a:ea typeface="Microsoft JhengHei"/>
                <a:cs typeface="Microsoft JhengHei"/>
                <a:sym typeface="Microsoft JhengHei"/>
              </a:rPr>
            </a:br>
            <a:r>
              <a:rPr lang="zh-TW" sz="1900" b="1" dirty="0">
                <a:solidFill>
                  <a:schemeClr val="lt1"/>
                </a:solidFill>
                <a:latin typeface="Microsoft JhengHei"/>
                <a:ea typeface="Microsoft JhengHei"/>
                <a:cs typeface="Microsoft JhengHei"/>
                <a:sym typeface="Microsoft JhengHei"/>
              </a:rPr>
              <a:t>通過精心選擇的元素和設計，成功地傳達了提供完美的食譜的核心理念，</a:t>
            </a:r>
            <a:endParaRPr sz="1900" b="1" dirty="0">
              <a:solidFill>
                <a:schemeClr val="lt1"/>
              </a:solidFill>
              <a:latin typeface="Microsoft JhengHei"/>
              <a:ea typeface="Microsoft JhengHei"/>
              <a:cs typeface="Microsoft JhengHei"/>
              <a:sym typeface="Microsoft JhengHei"/>
            </a:endParaRPr>
          </a:p>
          <a:p>
            <a:pPr marL="0" marR="0" lvl="0" indent="0" algn="l" rtl="0">
              <a:lnSpc>
                <a:spcPct val="128571"/>
              </a:lnSpc>
              <a:spcBef>
                <a:spcPts val="0"/>
              </a:spcBef>
              <a:spcAft>
                <a:spcPts val="0"/>
              </a:spcAft>
              <a:buNone/>
            </a:pPr>
            <a:r>
              <a:rPr lang="zh-TW" sz="1900" b="1" dirty="0">
                <a:solidFill>
                  <a:schemeClr val="lt1"/>
                </a:solidFill>
                <a:latin typeface="Microsoft JhengHei"/>
                <a:ea typeface="Microsoft JhengHei"/>
                <a:cs typeface="Microsoft JhengHei"/>
                <a:sym typeface="Microsoft JhengHei"/>
              </a:rPr>
              <a:t>讓每個人都能享受烹飪和美食的樂趣。</a:t>
            </a:r>
            <a:endParaRPr sz="1900" b="1" dirty="0">
              <a:solidFill>
                <a:schemeClr val="lt1"/>
              </a:solidFill>
              <a:latin typeface="Microsoft JhengHei"/>
              <a:ea typeface="Microsoft JhengHei"/>
              <a:cs typeface="Microsoft JhengHei"/>
              <a:sym typeface="Microsoft JhengHei"/>
            </a:endParaRPr>
          </a:p>
        </p:txBody>
      </p:sp>
      <p:pic>
        <p:nvPicPr>
          <p:cNvPr id="156" name="Google Shape;156;p29"/>
          <p:cNvPicPr preferRelativeResize="0"/>
          <p:nvPr/>
        </p:nvPicPr>
        <p:blipFill>
          <a:blip r:embed="rId3"/>
          <a:stretch>
            <a:fillRect/>
          </a:stretch>
        </p:blipFill>
        <p:spPr>
          <a:xfrm>
            <a:off x="6356115" y="1677128"/>
            <a:ext cx="3077445" cy="1816805"/>
          </a:xfrm>
          <a:prstGeom prst="rect">
            <a:avLst/>
          </a:prstGeom>
          <a:noFill/>
          <a:ln>
            <a:noFill/>
          </a:ln>
        </p:spPr>
      </p:pic>
      <p:sp>
        <p:nvSpPr>
          <p:cNvPr id="7" name="Google Shape;790;p92">
            <a:extLst>
              <a:ext uri="{FF2B5EF4-FFF2-40B4-BE49-F238E27FC236}">
                <a16:creationId xmlns:a16="http://schemas.microsoft.com/office/drawing/2014/main" id="{63D17E9D-1886-4F30-A412-37EB821FE419}"/>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92"/>
          <p:cNvSpPr txBox="1"/>
          <p:nvPr/>
        </p:nvSpPr>
        <p:spPr>
          <a:xfrm>
            <a:off x="3512884" y="2996952"/>
            <a:ext cx="2880600" cy="724200"/>
          </a:xfrm>
          <a:prstGeom prst="rect">
            <a:avLst/>
          </a:prstGeom>
          <a:noFill/>
          <a:ln>
            <a:noFill/>
          </a:ln>
        </p:spPr>
        <p:txBody>
          <a:bodyPr spcFirstLastPara="1" wrap="square" lIns="92325" tIns="46150" rIns="92325" bIns="46150" anchor="t" anchorCtr="0">
            <a:spAutoFit/>
          </a:bodyPr>
          <a:lstStyle/>
          <a:p>
            <a:pPr marL="0" marR="0" lvl="0" indent="0" algn="l" rtl="0">
              <a:spcBef>
                <a:spcPts val="0"/>
              </a:spcBef>
              <a:spcAft>
                <a:spcPts val="0"/>
              </a:spcAft>
              <a:buNone/>
            </a:pPr>
            <a:r>
              <a:rPr lang="zh-TW" sz="4100" b="0" i="0" u="none" strike="noStrike" cap="none">
                <a:solidFill>
                  <a:schemeClr val="accent1"/>
                </a:solidFill>
                <a:latin typeface="Arial"/>
                <a:ea typeface="Arial"/>
                <a:cs typeface="Arial"/>
                <a:sym typeface="Arial"/>
              </a:rPr>
              <a:t>T</a:t>
            </a:r>
            <a:r>
              <a:rPr lang="zh-TW" sz="4100" b="0" i="0" u="none" strike="noStrike" cap="none">
                <a:solidFill>
                  <a:schemeClr val="accent2"/>
                </a:solidFill>
                <a:latin typeface="Arial"/>
                <a:ea typeface="Arial"/>
                <a:cs typeface="Arial"/>
                <a:sym typeface="Arial"/>
              </a:rPr>
              <a:t>h</a:t>
            </a:r>
            <a:r>
              <a:rPr lang="zh-TW" sz="4100" b="0" i="0" u="none" strike="noStrike" cap="none">
                <a:solidFill>
                  <a:schemeClr val="accent3"/>
                </a:solidFill>
                <a:latin typeface="Arial"/>
                <a:ea typeface="Arial"/>
                <a:cs typeface="Arial"/>
                <a:sym typeface="Arial"/>
              </a:rPr>
              <a:t>a</a:t>
            </a:r>
            <a:r>
              <a:rPr lang="zh-TW" sz="4100" b="0" i="0" u="none" strike="noStrike" cap="none">
                <a:solidFill>
                  <a:schemeClr val="accent4"/>
                </a:solidFill>
                <a:latin typeface="Arial"/>
                <a:ea typeface="Arial"/>
                <a:cs typeface="Arial"/>
                <a:sym typeface="Arial"/>
              </a:rPr>
              <a:t>n</a:t>
            </a:r>
            <a:r>
              <a:rPr lang="zh-TW" sz="4100" b="0" i="0" u="none" strike="noStrike" cap="none">
                <a:solidFill>
                  <a:schemeClr val="accent5"/>
                </a:solidFill>
                <a:latin typeface="Arial"/>
                <a:ea typeface="Arial"/>
                <a:cs typeface="Arial"/>
                <a:sym typeface="Arial"/>
              </a:rPr>
              <a:t>k</a:t>
            </a:r>
            <a:r>
              <a:rPr lang="zh-TW" sz="4100" b="0" i="0" u="none" strike="noStrike" cap="none">
                <a:solidFill>
                  <a:srgbClr val="3F3F3F"/>
                </a:solidFill>
                <a:latin typeface="Arial"/>
                <a:ea typeface="Arial"/>
                <a:cs typeface="Arial"/>
                <a:sym typeface="Arial"/>
              </a:rPr>
              <a:t> </a:t>
            </a:r>
            <a:r>
              <a:rPr lang="zh-TW" sz="4100" b="0" i="0" u="none" strike="noStrike" cap="none">
                <a:solidFill>
                  <a:schemeClr val="accent6"/>
                </a:solidFill>
                <a:latin typeface="Arial"/>
                <a:ea typeface="Arial"/>
                <a:cs typeface="Arial"/>
                <a:sym typeface="Arial"/>
              </a:rPr>
              <a:t>y</a:t>
            </a:r>
            <a:r>
              <a:rPr lang="zh-TW" sz="4100" b="0" i="0" u="none" strike="noStrike" cap="none">
                <a:solidFill>
                  <a:schemeClr val="accent1"/>
                </a:solidFill>
                <a:latin typeface="Arial"/>
                <a:ea typeface="Arial"/>
                <a:cs typeface="Arial"/>
                <a:sym typeface="Arial"/>
              </a:rPr>
              <a:t>o</a:t>
            </a:r>
            <a:r>
              <a:rPr lang="zh-TW" sz="4100" b="0" i="0" u="none" strike="noStrike" cap="none">
                <a:solidFill>
                  <a:schemeClr val="accent3"/>
                </a:solidFill>
                <a:latin typeface="Arial"/>
                <a:ea typeface="Arial"/>
                <a:cs typeface="Arial"/>
                <a:sym typeface="Arial"/>
              </a:rPr>
              <a:t>u</a:t>
            </a:r>
            <a:endParaRPr sz="4100">
              <a:solidFill>
                <a:schemeClr val="accent3"/>
              </a:solidFill>
              <a:latin typeface="Arial"/>
              <a:ea typeface="Arial"/>
              <a:cs typeface="Arial"/>
              <a:sym typeface="Arial"/>
            </a:endParaRPr>
          </a:p>
        </p:txBody>
      </p:sp>
      <p:sp>
        <p:nvSpPr>
          <p:cNvPr id="790" name="Google Shape;790;p92"/>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0"/>
          <p:cNvSpPr txBox="1">
            <a:spLocks noGrp="1"/>
          </p:cNvSpPr>
          <p:nvPr>
            <p:ph type="title" idx="4294967295"/>
          </p:nvPr>
        </p:nvSpPr>
        <p:spPr>
          <a:xfrm>
            <a:off x="632528" y="300608"/>
            <a:ext cx="8641200" cy="692700"/>
          </a:xfrm>
          <a:prstGeom prst="rect">
            <a:avLst/>
          </a:prstGeom>
          <a:noFill/>
          <a:ln>
            <a:noFill/>
          </a:ln>
        </p:spPr>
        <p:txBody>
          <a:bodyPr spcFirstLastPara="1" wrap="square" lIns="92325" tIns="46150" rIns="92325" bIns="46150" anchor="ctr" anchorCtr="0">
            <a:normAutofit/>
          </a:bodyPr>
          <a:lstStyle/>
          <a:p>
            <a:pPr marL="0" lvl="0" indent="0" algn="ctr" rtl="0">
              <a:spcBef>
                <a:spcPts val="0"/>
              </a:spcBef>
              <a:spcAft>
                <a:spcPts val="0"/>
              </a:spcAft>
              <a:buClr>
                <a:srgbClr val="FFC000"/>
              </a:buClr>
              <a:buSzPts val="3600"/>
              <a:buFont typeface="Arial"/>
              <a:buNone/>
            </a:pPr>
            <a:r>
              <a:rPr lang="zh-TW"/>
              <a:t>資料庫結構圖</a:t>
            </a:r>
            <a:endParaRPr/>
          </a:p>
        </p:txBody>
      </p:sp>
      <p:sp>
        <p:nvSpPr>
          <p:cNvPr id="162" name="Google Shape;162;p30"/>
          <p:cNvSpPr txBox="1">
            <a:spLocks noGrp="1"/>
          </p:cNvSpPr>
          <p:nvPr>
            <p:ph type="dt" idx="10"/>
          </p:nvPr>
        </p:nvSpPr>
        <p:spPr>
          <a:xfrm>
            <a:off x="6657786" y="69145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a:t>2024</a:t>
            </a:r>
            <a:endParaRPr/>
          </a:p>
        </p:txBody>
      </p:sp>
      <p:pic>
        <p:nvPicPr>
          <p:cNvPr id="163" name="Google Shape;163;p30"/>
          <p:cNvPicPr preferRelativeResize="0"/>
          <p:nvPr/>
        </p:nvPicPr>
        <p:blipFill>
          <a:blip r:embed="rId3">
            <a:alphaModFix/>
          </a:blip>
          <a:stretch>
            <a:fillRect/>
          </a:stretch>
        </p:blipFill>
        <p:spPr>
          <a:xfrm>
            <a:off x="1125768" y="1156758"/>
            <a:ext cx="7649802" cy="5274177"/>
          </a:xfrm>
          <a:prstGeom prst="rect">
            <a:avLst/>
          </a:prstGeom>
          <a:noFill/>
          <a:ln>
            <a:noFill/>
          </a:ln>
        </p:spPr>
      </p:pic>
      <p:sp>
        <p:nvSpPr>
          <p:cNvPr id="164" name="Google Shape;164;p30"/>
          <p:cNvSpPr/>
          <p:nvPr/>
        </p:nvSpPr>
        <p:spPr>
          <a:xfrm>
            <a:off x="1251400" y="1222925"/>
            <a:ext cx="2552100" cy="48093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65" name="Google Shape;165;p30"/>
          <p:cNvSpPr/>
          <p:nvPr/>
        </p:nvSpPr>
        <p:spPr>
          <a:xfrm>
            <a:off x="4197575" y="2061350"/>
            <a:ext cx="1192200" cy="39708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66" name="Google Shape;166;p30"/>
          <p:cNvSpPr/>
          <p:nvPr/>
        </p:nvSpPr>
        <p:spPr>
          <a:xfrm>
            <a:off x="5685525" y="2061350"/>
            <a:ext cx="1192200" cy="20853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67" name="Google Shape;167;p30"/>
          <p:cNvSpPr/>
          <p:nvPr/>
        </p:nvSpPr>
        <p:spPr>
          <a:xfrm>
            <a:off x="7419675" y="2061350"/>
            <a:ext cx="1192200" cy="3326100"/>
          </a:xfrm>
          <a:prstGeom prst="rect">
            <a:avLst/>
          </a:prstGeom>
          <a:noFill/>
          <a:ln w="19050" cap="flat" cmpd="sng">
            <a:solidFill>
              <a:srgbClr val="FF0000"/>
            </a:solidFill>
            <a:prstDash val="solid"/>
            <a:round/>
            <a:headEnd type="none" w="sm" len="sm"/>
            <a:tailEnd type="none" w="sm" len="sm"/>
          </a:ln>
        </p:spPr>
        <p:txBody>
          <a:bodyPr spcFirstLastPara="1" wrap="square" lIns="106675" tIns="106675" rIns="106675" bIns="106675" anchor="ctr" anchorCtr="0">
            <a:noAutofit/>
          </a:bodyPr>
          <a:lstStyle/>
          <a:p>
            <a:pPr marL="0" lvl="0" indent="0" algn="ctr" rtl="0">
              <a:spcBef>
                <a:spcPts val="0"/>
              </a:spcBef>
              <a:spcAft>
                <a:spcPts val="0"/>
              </a:spcAft>
              <a:buNone/>
            </a:pPr>
            <a:endParaRPr sz="1600">
              <a:latin typeface="Microsoft JhengHei"/>
              <a:ea typeface="Microsoft JhengHei"/>
              <a:cs typeface="Microsoft JhengHei"/>
              <a:sym typeface="Microsoft JhengHei"/>
            </a:endParaRPr>
          </a:p>
        </p:txBody>
      </p:sp>
      <p:sp>
        <p:nvSpPr>
          <p:cNvPr id="168" name="Google Shape;168;p30"/>
          <p:cNvSpPr txBox="1"/>
          <p:nvPr/>
        </p:nvSpPr>
        <p:spPr>
          <a:xfrm>
            <a:off x="1617303" y="1409695"/>
            <a:ext cx="608100" cy="541500"/>
          </a:xfrm>
          <a:prstGeom prst="rect">
            <a:avLst/>
          </a:prstGeom>
          <a:noFill/>
          <a:ln>
            <a:noFill/>
          </a:ln>
        </p:spPr>
        <p:txBody>
          <a:bodyPr spcFirstLastPara="1" wrap="square" lIns="106675" tIns="106675" rIns="106675" bIns="106675" anchor="t" anchorCtr="0">
            <a:noAutofit/>
          </a:bodyPr>
          <a:lstStyle/>
          <a:p>
            <a:pPr marL="0" lvl="0" indent="0" algn="ctr"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食譜</a:t>
            </a:r>
            <a:endParaRPr sz="1600" b="1">
              <a:solidFill>
                <a:srgbClr val="FF0000"/>
              </a:solidFill>
              <a:latin typeface="Microsoft JhengHei"/>
              <a:ea typeface="Microsoft JhengHei"/>
              <a:cs typeface="Microsoft JhengHei"/>
              <a:sym typeface="Microsoft JhengHei"/>
            </a:endParaRPr>
          </a:p>
        </p:txBody>
      </p:sp>
      <p:sp>
        <p:nvSpPr>
          <p:cNvPr id="169" name="Google Shape;169;p30"/>
          <p:cNvSpPr txBox="1"/>
          <p:nvPr/>
        </p:nvSpPr>
        <p:spPr>
          <a:xfrm>
            <a:off x="4468617" y="1327700"/>
            <a:ext cx="608100" cy="541500"/>
          </a:xfrm>
          <a:prstGeom prst="rect">
            <a:avLst/>
          </a:prstGeom>
          <a:noFill/>
          <a:ln>
            <a:noFill/>
          </a:ln>
        </p:spPr>
        <p:txBody>
          <a:bodyPr spcFirstLastPara="1" wrap="square" lIns="106675" tIns="106675" rIns="106675" bIns="106675" anchor="t" anchorCtr="0">
            <a:noAutofit/>
          </a:bodyPr>
          <a:lstStyle/>
          <a:p>
            <a:pPr marL="0" lvl="0" indent="0" algn="ctr"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收藏</a:t>
            </a:r>
            <a:endParaRPr sz="1600" b="1">
              <a:solidFill>
                <a:srgbClr val="FF0000"/>
              </a:solidFill>
              <a:latin typeface="Microsoft JhengHei"/>
              <a:ea typeface="Microsoft JhengHei"/>
              <a:cs typeface="Microsoft JhengHei"/>
              <a:sym typeface="Microsoft JhengHei"/>
            </a:endParaRPr>
          </a:p>
        </p:txBody>
      </p:sp>
      <p:sp>
        <p:nvSpPr>
          <p:cNvPr id="170" name="Google Shape;170;p30"/>
          <p:cNvSpPr txBox="1"/>
          <p:nvPr/>
        </p:nvSpPr>
        <p:spPr>
          <a:xfrm>
            <a:off x="5938181" y="1327700"/>
            <a:ext cx="608100" cy="541500"/>
          </a:xfrm>
          <a:prstGeom prst="rect">
            <a:avLst/>
          </a:prstGeom>
          <a:noFill/>
          <a:ln>
            <a:noFill/>
          </a:ln>
        </p:spPr>
        <p:txBody>
          <a:bodyPr spcFirstLastPara="1" wrap="square" lIns="106675" tIns="106675" rIns="106675" bIns="106675" anchor="t" anchorCtr="0">
            <a:noAutofit/>
          </a:bodyPr>
          <a:lstStyle/>
          <a:p>
            <a:pPr marL="0" lvl="0" indent="0" algn="ctr"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會員</a:t>
            </a:r>
            <a:endParaRPr sz="1600" b="1">
              <a:solidFill>
                <a:srgbClr val="FF0000"/>
              </a:solidFill>
              <a:latin typeface="Microsoft JhengHei"/>
              <a:ea typeface="Microsoft JhengHei"/>
              <a:cs typeface="Microsoft JhengHei"/>
              <a:sym typeface="Microsoft JhengHei"/>
            </a:endParaRPr>
          </a:p>
        </p:txBody>
      </p:sp>
      <p:sp>
        <p:nvSpPr>
          <p:cNvPr id="171" name="Google Shape;171;p30"/>
          <p:cNvSpPr txBox="1"/>
          <p:nvPr/>
        </p:nvSpPr>
        <p:spPr>
          <a:xfrm>
            <a:off x="7691766" y="1327700"/>
            <a:ext cx="608100" cy="541500"/>
          </a:xfrm>
          <a:prstGeom prst="rect">
            <a:avLst/>
          </a:prstGeom>
          <a:noFill/>
          <a:ln>
            <a:noFill/>
          </a:ln>
        </p:spPr>
        <p:txBody>
          <a:bodyPr spcFirstLastPara="1" wrap="square" lIns="106675" tIns="106675" rIns="106675" bIns="106675" anchor="t" anchorCtr="0">
            <a:noAutofit/>
          </a:bodyPr>
          <a:lstStyle/>
          <a:p>
            <a:pPr marL="0" lvl="0" indent="0" algn="ctr" rtl="0">
              <a:spcBef>
                <a:spcPts val="0"/>
              </a:spcBef>
              <a:spcAft>
                <a:spcPts val="0"/>
              </a:spcAft>
              <a:buNone/>
            </a:pPr>
            <a:r>
              <a:rPr lang="zh-TW" sz="1600" b="1">
                <a:solidFill>
                  <a:srgbClr val="FF0000"/>
                </a:solidFill>
                <a:latin typeface="Microsoft JhengHei"/>
                <a:ea typeface="Microsoft JhengHei"/>
                <a:cs typeface="Microsoft JhengHei"/>
                <a:sym typeface="Microsoft JhengHei"/>
              </a:rPr>
              <a:t>後台</a:t>
            </a:r>
            <a:endParaRPr sz="1600" b="1">
              <a:solidFill>
                <a:srgbClr val="FF0000"/>
              </a:solidFill>
              <a:latin typeface="Microsoft JhengHei"/>
              <a:ea typeface="Microsoft JhengHei"/>
              <a:cs typeface="Microsoft JhengHei"/>
              <a:sym typeface="Microsoft JhengHei"/>
            </a:endParaRPr>
          </a:p>
        </p:txBody>
      </p:sp>
      <p:sp>
        <p:nvSpPr>
          <p:cNvPr id="13" name="Google Shape;790;p92">
            <a:extLst>
              <a:ext uri="{FF2B5EF4-FFF2-40B4-BE49-F238E27FC236}">
                <a16:creationId xmlns:a16="http://schemas.microsoft.com/office/drawing/2014/main" id="{88AC0EDB-1A7A-4CF9-85B4-91AA11B6E614}"/>
              </a:ext>
            </a:extLst>
          </p:cNvPr>
          <p:cNvSpPr txBox="1">
            <a:spLocks/>
          </p:cNvSpPr>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Arial"/>
                <a:ea typeface="Arial"/>
                <a:cs typeface="Arial"/>
                <a:sym typeface="Arial"/>
              </a:defRPr>
            </a:lvl9pPr>
          </a:lstStyle>
          <a:p>
            <a:r>
              <a:rPr lang="en-US" altLang="zh-TW"/>
              <a:t>2024</a:t>
            </a:r>
            <a:endParaRPr lang="zh-TW"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title"/>
          </p:nvPr>
        </p:nvSpPr>
        <p:spPr>
          <a:xfrm>
            <a:off x="632528" y="2708920"/>
            <a:ext cx="8641200" cy="720000"/>
          </a:xfrm>
          <a:prstGeom prst="rect">
            <a:avLst/>
          </a:prstGeom>
        </p:spPr>
        <p:txBody>
          <a:bodyPr spcFirstLastPara="1" wrap="square" lIns="92325" tIns="46150" rIns="92325" bIns="46150" anchor="ctr" anchorCtr="0">
            <a:noAutofit/>
          </a:bodyPr>
          <a:lstStyle/>
          <a:p>
            <a:pPr marL="0" lvl="0" indent="0" algn="ctr" rtl="0">
              <a:spcBef>
                <a:spcPts val="0"/>
              </a:spcBef>
              <a:spcAft>
                <a:spcPts val="0"/>
              </a:spcAft>
              <a:buNone/>
            </a:pPr>
            <a:r>
              <a:rPr lang="zh-TW"/>
              <a:t>首頁、篩選頁 及 登入/註冊頁</a:t>
            </a:r>
            <a:endParaRPr/>
          </a:p>
        </p:txBody>
      </p:sp>
      <p:sp>
        <p:nvSpPr>
          <p:cNvPr id="177" name="Google Shape;177;p31"/>
          <p:cNvSpPr txBox="1">
            <a:spLocks noGrp="1"/>
          </p:cNvSpPr>
          <p:nvPr>
            <p:ph type="subTitle" idx="1"/>
          </p:nvPr>
        </p:nvSpPr>
        <p:spPr>
          <a:xfrm>
            <a:off x="1352617" y="3789040"/>
            <a:ext cx="7200900" cy="1080000"/>
          </a:xfrm>
          <a:prstGeom prst="rect">
            <a:avLst/>
          </a:prstGeom>
        </p:spPr>
        <p:txBody>
          <a:bodyPr spcFirstLastPara="1" wrap="square" lIns="92325" tIns="46150" rIns="92325" bIns="46150" anchor="t" anchorCtr="0">
            <a:normAutofit/>
          </a:bodyPr>
          <a:lstStyle/>
          <a:p>
            <a:pPr marL="0" lvl="0" indent="0" algn="ctr" rtl="0">
              <a:spcBef>
                <a:spcPts val="600"/>
              </a:spcBef>
              <a:spcAft>
                <a:spcPts val="600"/>
              </a:spcAft>
              <a:buNone/>
            </a:pPr>
            <a:r>
              <a:rPr lang="zh-TW" sz="3600">
                <a:solidFill>
                  <a:srgbClr val="FFFFFF"/>
                </a:solidFill>
              </a:rPr>
              <a:t>鄭易儒</a:t>
            </a:r>
            <a:endParaRPr sz="3600">
              <a:solidFill>
                <a:srgbClr val="FFFFFF"/>
              </a:solidFill>
            </a:endParaRPr>
          </a:p>
        </p:txBody>
      </p:sp>
      <p:sp>
        <p:nvSpPr>
          <p:cNvPr id="4" name="Google Shape;790;p92">
            <a:extLst>
              <a:ext uri="{FF2B5EF4-FFF2-40B4-BE49-F238E27FC236}">
                <a16:creationId xmlns:a16="http://schemas.microsoft.com/office/drawing/2014/main" id="{5E386804-07CB-4294-8F95-42A3812172AD}"/>
              </a:ext>
            </a:extLst>
          </p:cNvPr>
          <p:cNvSpPr txBox="1">
            <a:spLocks noGrp="1"/>
          </p:cNvSpPr>
          <p:nvPr>
            <p:ph type="dt" idx="10"/>
          </p:nvPr>
        </p:nvSpPr>
        <p:spPr>
          <a:xfrm>
            <a:off x="6657786" y="6685988"/>
            <a:ext cx="599700" cy="171600"/>
          </a:xfrm>
          <a:prstGeom prst="rect">
            <a:avLst/>
          </a:prstGeom>
          <a:noFill/>
          <a:ln>
            <a:noFill/>
          </a:ln>
        </p:spPr>
        <p:txBody>
          <a:bodyPr spcFirstLastPara="1" wrap="square" lIns="92325" tIns="46150" rIns="92325" bIns="46150" anchor="ctr" anchorCtr="0">
            <a:noAutofit/>
          </a:bodyPr>
          <a:lstStyle/>
          <a:p>
            <a:pPr marL="0" lvl="0" indent="0" algn="l" rtl="0">
              <a:spcBef>
                <a:spcPts val="0"/>
              </a:spcBef>
              <a:spcAft>
                <a:spcPts val="0"/>
              </a:spcAft>
              <a:buNone/>
            </a:pPr>
            <a:r>
              <a:rPr lang="zh-TW" dirty="0"/>
              <a:t>202</a:t>
            </a:r>
            <a:r>
              <a:rPr lang="en-US" altLang="zh-TW" dirty="0"/>
              <a:t>4</a:t>
            </a: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020簡報範本_light">
  <a:themeElements>
    <a:clrScheme name="自訂 4">
      <a:dk1>
        <a:srgbClr val="545454"/>
      </a:dk1>
      <a:lt1>
        <a:srgbClr val="FFFFFF"/>
      </a:lt1>
      <a:dk2>
        <a:srgbClr val="C6C6C6"/>
      </a:dk2>
      <a:lt2>
        <a:srgbClr val="F2F2F2"/>
      </a:lt2>
      <a:accent1>
        <a:srgbClr val="FFFFFF"/>
      </a:accent1>
      <a:accent2>
        <a:srgbClr val="2D8F98"/>
      </a:accent2>
      <a:accent3>
        <a:srgbClr val="F0591B"/>
      </a:accent3>
      <a:accent4>
        <a:srgbClr val="FFC000"/>
      </a:accent4>
      <a:accent5>
        <a:srgbClr val="90C115"/>
      </a:accent5>
      <a:accent6>
        <a:srgbClr val="6ECBD4"/>
      </a:accent6>
      <a:hlink>
        <a:srgbClr val="F0591B"/>
      </a:hlink>
      <a:folHlink>
        <a:srgbClr val="2A2A2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TotalTime>
  <Words>2738</Words>
  <Application>Microsoft Office PowerPoint</Application>
  <PresentationFormat>A4 紙張 (210x297 公釐)</PresentationFormat>
  <Paragraphs>379</Paragraphs>
  <Slides>70</Slides>
  <Notes>70</Notes>
  <HiddenSlides>5</HiddenSlides>
  <MMClips>7</MMClips>
  <ScaleCrop>false</ScaleCrop>
  <HeadingPairs>
    <vt:vector size="6" baseType="variant">
      <vt:variant>
        <vt:lpstr>使用字型</vt:lpstr>
      </vt:variant>
      <vt:variant>
        <vt:i4>3</vt:i4>
      </vt:variant>
      <vt:variant>
        <vt:lpstr>佈景主題</vt:lpstr>
      </vt:variant>
      <vt:variant>
        <vt:i4>2</vt:i4>
      </vt:variant>
      <vt:variant>
        <vt:lpstr>投影片標題</vt:lpstr>
      </vt:variant>
      <vt:variant>
        <vt:i4>70</vt:i4>
      </vt:variant>
    </vt:vector>
  </HeadingPairs>
  <TitlesOfParts>
    <vt:vector size="75" baseType="lpstr">
      <vt:lpstr>Noto Sans Symbols</vt:lpstr>
      <vt:lpstr>Microsoft JhengHei</vt:lpstr>
      <vt:lpstr>Arial</vt:lpstr>
      <vt:lpstr>Simple Light</vt:lpstr>
      <vt:lpstr>2020簡報範本_light</vt:lpstr>
      <vt:lpstr>ITASTY</vt:lpstr>
      <vt:lpstr>小組成員與分工介紹</vt:lpstr>
      <vt:lpstr>小組成員與分工介紹</vt:lpstr>
      <vt:lpstr>大綱</vt:lpstr>
      <vt:lpstr>開發技術與使用工具</vt:lpstr>
      <vt:lpstr>動機和目的</vt:lpstr>
      <vt:lpstr>Logo設計</vt:lpstr>
      <vt:lpstr>資料庫結構圖</vt:lpstr>
      <vt:lpstr>首頁、篩選頁 及 登入/註冊頁</vt:lpstr>
      <vt:lpstr>網站功能介紹 -首頁</vt:lpstr>
      <vt:lpstr>網站功能操作 -首頁</vt:lpstr>
      <vt:lpstr>網站功能操作 -首頁</vt:lpstr>
      <vt:lpstr>網站功能介紹 -篩選頁</vt:lpstr>
      <vt:lpstr>網站功能介紹 -登入/註冊頁</vt:lpstr>
      <vt:lpstr>網站功能介紹 -登入/註冊頁</vt:lpstr>
      <vt:lpstr>網站功能介紹 -登入/註冊頁</vt:lpstr>
      <vt:lpstr>網站功能介紹 -首頁</vt:lpstr>
      <vt:lpstr>網站功能介紹 -首頁</vt:lpstr>
      <vt:lpstr>網站功能介紹 -食譜頁及編寫食譜頁</vt:lpstr>
      <vt:lpstr>食譜頁介紹</vt:lpstr>
      <vt:lpstr>食譜頁介紹</vt:lpstr>
      <vt:lpstr>食譜頁介紹</vt:lpstr>
      <vt:lpstr>食譜頁介紹</vt:lpstr>
      <vt:lpstr>食譜頁介紹</vt:lpstr>
      <vt:lpstr>食譜頁介紹</vt:lpstr>
      <vt:lpstr>編寫食譜頁介紹</vt:lpstr>
      <vt:lpstr>編寫食譜頁介紹</vt:lpstr>
      <vt:lpstr>編寫食譜頁介紹</vt:lpstr>
      <vt:lpstr>編寫食譜頁介紹</vt:lpstr>
      <vt:lpstr>編寫食譜頁介紹</vt:lpstr>
      <vt:lpstr>寫食譜頁介紹</vt:lpstr>
      <vt:lpstr>寫食譜頁介紹</vt:lpstr>
      <vt:lpstr>網站功能介紹 -食譜收藏夾</vt:lpstr>
      <vt:lpstr>網站功能介紹 -食譜收藏夾</vt:lpstr>
      <vt:lpstr>網站功能介紹 -食譜收藏夾</vt:lpstr>
      <vt:lpstr>網站功能介紹 -食譜收藏夾</vt:lpstr>
      <vt:lpstr>網站功能介紹 -食譜收藏夾</vt:lpstr>
      <vt:lpstr>網站功能介紹 -食譜收藏夾</vt:lpstr>
      <vt:lpstr>網站功能介紹 -食譜收藏夾</vt:lpstr>
      <vt:lpstr>網站功能介紹 -食譜收藏夾</vt:lpstr>
      <vt:lpstr>網站功能介紹 -食譜收藏夾</vt:lpstr>
      <vt:lpstr>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-使用者個人頁</vt:lpstr>
      <vt:lpstr>網站功能介紹 -問題表單與後台</vt:lpstr>
      <vt:lpstr>網站功能介紹 -問題表單</vt:lpstr>
      <vt:lpstr>網站功能介紹 -問題表單</vt:lpstr>
      <vt:lpstr>網站功能介紹 -後台(問題表單)</vt:lpstr>
      <vt:lpstr>問題表單(Demo)</vt:lpstr>
      <vt:lpstr>網站功能介紹 -後台(內容管理)</vt:lpstr>
      <vt:lpstr>網站功能介紹 -後台</vt:lpstr>
      <vt:lpstr>網站功能介紹 -後台</vt:lpstr>
      <vt:lpstr>網站功能介紹 -後台</vt:lpstr>
      <vt:lpstr>後台 - 當季食材(Demo)</vt:lpstr>
      <vt:lpstr>網站功能介紹 -後台</vt:lpstr>
      <vt:lpstr>網站功能介紹 -後台</vt:lpstr>
      <vt:lpstr>網站功能介紹 -後台</vt:lpstr>
      <vt:lpstr>後台-評論審核(Demo)</vt:lpstr>
      <vt:lpstr>網站功能介紹 -後台</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ITASTY</dc:title>
  <dc:creator>Edgar</dc:creator>
  <cp:lastModifiedBy>USER</cp:lastModifiedBy>
  <cp:revision>22</cp:revision>
  <dcterms:modified xsi:type="dcterms:W3CDTF">2024-07-02T03:46:13Z</dcterms:modified>
</cp:coreProperties>
</file>